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346" r:id="rId3"/>
    <p:sldId id="331" r:id="rId4"/>
    <p:sldId id="344" r:id="rId5"/>
    <p:sldId id="345" r:id="rId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5A5FB"/>
    <a:srgbClr val="0D63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86" autoAdjust="0"/>
  </p:normalViewPr>
  <p:slideViewPr>
    <p:cSldViewPr>
      <p:cViewPr varScale="1">
        <p:scale>
          <a:sx n="128" d="100"/>
          <a:sy n="128" d="100"/>
        </p:scale>
        <p:origin x="-108" y="-1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59D91-D31E-4070-BCE4-1C397E15737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F0ED-F129-4821-854C-9F1BAF3F6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51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DB971-4ABF-D54F-854D-BA364ED32A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27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6237"/>
            <a:ext cx="7772400" cy="12241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306"/>
            <a:ext cx="2057400" cy="48753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306"/>
            <a:ext cx="6019800" cy="48753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1820"/>
            <a:ext cx="7772400" cy="12505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820"/>
            <a:ext cx="4040188" cy="534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3278"/>
            <a:ext cx="4040188" cy="3291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8820"/>
            <a:ext cx="4041775" cy="534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3278"/>
            <a:ext cx="4041775" cy="3291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3"/>
            <a:ext cx="3008313" cy="9683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1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87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7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528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222"/>
            <a:ext cx="5486400" cy="6702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4C64-3B75-4F13-B989-CC2B86C467CF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6187-4816-40E7-8A09-DDE77B8D3F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_Petrogas.png"/>
          <p:cNvPicPr>
            <a:picLocks noChangeAspect="1"/>
          </p:cNvPicPr>
          <p:nvPr/>
        </p:nvPicPr>
        <p:blipFill>
          <a:blip r:embed="rId14" cstate="print"/>
          <a:srcRect l="32823" r="38029" b="40034"/>
          <a:stretch>
            <a:fillRect/>
          </a:stretch>
        </p:blipFill>
        <p:spPr>
          <a:xfrm>
            <a:off x="8028384" y="4057633"/>
            <a:ext cx="1115616" cy="165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4319-4FD1-4512-9812-8E45267F3810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C23C-EEEE-4A21-878E-30733D5AAF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Petrogas.png"/>
          <p:cNvPicPr>
            <a:picLocks noChangeAspect="1"/>
          </p:cNvPicPr>
          <p:nvPr/>
        </p:nvPicPr>
        <p:blipFill>
          <a:blip r:embed="rId14" cstate="print">
            <a:lum bright="30000" contrast="-40000"/>
          </a:blip>
          <a:srcRect l="32823" r="38029" b="40034"/>
          <a:stretch>
            <a:fillRect/>
          </a:stretch>
        </p:blipFill>
        <p:spPr>
          <a:xfrm>
            <a:off x="8028384" y="4057633"/>
            <a:ext cx="1115616" cy="165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0213" y="3268663"/>
            <a:ext cx="8713787" cy="1225550"/>
          </a:xfrm>
        </p:spPr>
        <p:txBody>
          <a:bodyPr>
            <a:noAutofit/>
          </a:bodyPr>
          <a:lstStyle/>
          <a:p>
            <a:r>
              <a:rPr lang="en-US" sz="4000" dirty="0" smtClean="0">
                <a:ea typeface="Verdana" pitchFamily="34" charset="0"/>
                <a:cs typeface="Verdana" pitchFamily="34" charset="0"/>
              </a:rPr>
              <a:t>Water Bath Heaters 101</a:t>
            </a: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V:\Data\Marketing\Huisstijl\2015 Nieuw Logo Petrogas\Logo_Petroga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0188" y="697260"/>
            <a:ext cx="3402012" cy="2210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0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petrogas 1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67744" y="540922"/>
            <a:ext cx="6467033" cy="472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7200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WHERE</a:t>
            </a:r>
          </a:p>
          <a:p>
            <a:pPr algn="r">
              <a:lnSpc>
                <a:spcPct val="9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venir Next Condensed Demi Bold"/>
                <a:cs typeface="Avenir Next Condensed Demi Bold"/>
              </a:rPr>
              <a:t>NATURE</a:t>
            </a:r>
          </a:p>
          <a:p>
            <a:pPr algn="r">
              <a:lnSpc>
                <a:spcPct val="90000"/>
              </a:lnSpc>
            </a:pPr>
            <a:r>
              <a:rPr lang="en-US" sz="7200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AND</a:t>
            </a:r>
          </a:p>
          <a:p>
            <a:pPr algn="r">
              <a:lnSpc>
                <a:spcPct val="9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venir Next Condensed Demi Bold"/>
                <a:cs typeface="Avenir Next Condensed Demi Bold"/>
              </a:rPr>
              <a:t>TECHNOLOGY</a:t>
            </a:r>
          </a:p>
          <a:p>
            <a:pPr algn="r">
              <a:lnSpc>
                <a:spcPct val="90000"/>
              </a:lnSpc>
            </a:pPr>
            <a:r>
              <a:rPr lang="en-US" sz="7200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MEET</a:t>
            </a:r>
            <a:endParaRPr lang="en-US" sz="7200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705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Bath Heater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Water temp. is kept steady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 acting system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Efficient in fuel gas use</a:t>
            </a:r>
          </a:p>
          <a:p>
            <a:r>
              <a:rPr lang="en-US" dirty="0" smtClean="0"/>
              <a:t>Gas temp. is obtained mixing hot &amp; cold gas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Fast &amp; accurate regulating</a:t>
            </a:r>
          </a:p>
          <a:p>
            <a:r>
              <a:rPr lang="en-US" dirty="0" smtClean="0"/>
              <a:t>Mixing ratio is regulated from gas temp. controller at gas outlet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PRS outlet temp. loss is calculated from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 rot="16200000">
            <a:off x="2436175" y="3249307"/>
            <a:ext cx="457385" cy="25797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16200000">
            <a:off x="2540651" y="2348053"/>
            <a:ext cx="324929" cy="25797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Bath Heater Principle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418334" y="2425452"/>
            <a:ext cx="3816423" cy="1512168"/>
          </a:xfrm>
          <a:custGeom>
            <a:avLst/>
            <a:gdLst>
              <a:gd name="connsiteX0" fmla="*/ 0 w 3744416"/>
              <a:gd name="connsiteY0" fmla="*/ 252033 h 1512168"/>
              <a:gd name="connsiteX1" fmla="*/ 73819 w 3744416"/>
              <a:gd name="connsiteY1" fmla="*/ 73819 h 1512168"/>
              <a:gd name="connsiteX2" fmla="*/ 252033 w 3744416"/>
              <a:gd name="connsiteY2" fmla="*/ 1 h 1512168"/>
              <a:gd name="connsiteX3" fmla="*/ 3492383 w 3744416"/>
              <a:gd name="connsiteY3" fmla="*/ 0 h 1512168"/>
              <a:gd name="connsiteX4" fmla="*/ 3670597 w 3744416"/>
              <a:gd name="connsiteY4" fmla="*/ 73819 h 1512168"/>
              <a:gd name="connsiteX5" fmla="*/ 3744415 w 3744416"/>
              <a:gd name="connsiteY5" fmla="*/ 252033 h 1512168"/>
              <a:gd name="connsiteX6" fmla="*/ 3744416 w 3744416"/>
              <a:gd name="connsiteY6" fmla="*/ 1260135 h 1512168"/>
              <a:gd name="connsiteX7" fmla="*/ 3670597 w 3744416"/>
              <a:gd name="connsiteY7" fmla="*/ 1438349 h 1512168"/>
              <a:gd name="connsiteX8" fmla="*/ 3492383 w 3744416"/>
              <a:gd name="connsiteY8" fmla="*/ 1512168 h 1512168"/>
              <a:gd name="connsiteX9" fmla="*/ 252033 w 3744416"/>
              <a:gd name="connsiteY9" fmla="*/ 1512168 h 1512168"/>
              <a:gd name="connsiteX10" fmla="*/ 73819 w 3744416"/>
              <a:gd name="connsiteY10" fmla="*/ 1438349 h 1512168"/>
              <a:gd name="connsiteX11" fmla="*/ 0 w 3744416"/>
              <a:gd name="connsiteY11" fmla="*/ 1260135 h 1512168"/>
              <a:gd name="connsiteX12" fmla="*/ 0 w 3744416"/>
              <a:gd name="connsiteY12" fmla="*/ 252033 h 1512168"/>
              <a:gd name="connsiteX0" fmla="*/ 8037 w 3752453"/>
              <a:gd name="connsiteY0" fmla="*/ 252033 h 1512168"/>
              <a:gd name="connsiteX1" fmla="*/ 81856 w 3752453"/>
              <a:gd name="connsiteY1" fmla="*/ 73819 h 1512168"/>
              <a:gd name="connsiteX2" fmla="*/ 260070 w 3752453"/>
              <a:gd name="connsiteY2" fmla="*/ 1 h 1512168"/>
              <a:gd name="connsiteX3" fmla="*/ 3500420 w 3752453"/>
              <a:gd name="connsiteY3" fmla="*/ 0 h 1512168"/>
              <a:gd name="connsiteX4" fmla="*/ 3678634 w 3752453"/>
              <a:gd name="connsiteY4" fmla="*/ 73819 h 1512168"/>
              <a:gd name="connsiteX5" fmla="*/ 3752452 w 3752453"/>
              <a:gd name="connsiteY5" fmla="*/ 252033 h 1512168"/>
              <a:gd name="connsiteX6" fmla="*/ 3752453 w 3752453"/>
              <a:gd name="connsiteY6" fmla="*/ 1260135 h 1512168"/>
              <a:gd name="connsiteX7" fmla="*/ 3678634 w 3752453"/>
              <a:gd name="connsiteY7" fmla="*/ 1438349 h 1512168"/>
              <a:gd name="connsiteX8" fmla="*/ 3500420 w 3752453"/>
              <a:gd name="connsiteY8" fmla="*/ 1512168 h 1512168"/>
              <a:gd name="connsiteX9" fmla="*/ 260070 w 3752453"/>
              <a:gd name="connsiteY9" fmla="*/ 1512168 h 1512168"/>
              <a:gd name="connsiteX10" fmla="*/ 81856 w 3752453"/>
              <a:gd name="connsiteY10" fmla="*/ 1438349 h 1512168"/>
              <a:gd name="connsiteX11" fmla="*/ 8037 w 3752453"/>
              <a:gd name="connsiteY11" fmla="*/ 1260135 h 1512168"/>
              <a:gd name="connsiteX12" fmla="*/ 0 w 3752453"/>
              <a:gd name="connsiteY12" fmla="*/ 501005 h 1512168"/>
              <a:gd name="connsiteX13" fmla="*/ 8037 w 3752453"/>
              <a:gd name="connsiteY13" fmla="*/ 252033 h 1512168"/>
              <a:gd name="connsiteX0" fmla="*/ 72007 w 3816423"/>
              <a:gd name="connsiteY0" fmla="*/ 252033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7 w 3816423"/>
              <a:gd name="connsiteY11" fmla="*/ 1260135 h 1512168"/>
              <a:gd name="connsiteX12" fmla="*/ 0 w 3816423"/>
              <a:gd name="connsiteY12" fmla="*/ 792088 h 1512168"/>
              <a:gd name="connsiteX13" fmla="*/ 72007 w 3816423"/>
              <a:gd name="connsiteY13" fmla="*/ 252033 h 1512168"/>
              <a:gd name="connsiteX0" fmla="*/ 72007 w 3816423"/>
              <a:gd name="connsiteY0" fmla="*/ 252033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7 w 3816423"/>
              <a:gd name="connsiteY11" fmla="*/ 1260135 h 1512168"/>
              <a:gd name="connsiteX12" fmla="*/ 0 w 3816423"/>
              <a:gd name="connsiteY12" fmla="*/ 792088 h 1512168"/>
              <a:gd name="connsiteX13" fmla="*/ 72007 w 3816423"/>
              <a:gd name="connsiteY13" fmla="*/ 252033 h 1512168"/>
              <a:gd name="connsiteX0" fmla="*/ 72007 w 3816423"/>
              <a:gd name="connsiteY0" fmla="*/ 252033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7 w 3816423"/>
              <a:gd name="connsiteY11" fmla="*/ 1260135 h 1512168"/>
              <a:gd name="connsiteX12" fmla="*/ 0 w 3816423"/>
              <a:gd name="connsiteY12" fmla="*/ 792088 h 1512168"/>
              <a:gd name="connsiteX13" fmla="*/ 72007 w 3816423"/>
              <a:gd name="connsiteY13" fmla="*/ 252033 h 1512168"/>
              <a:gd name="connsiteX0" fmla="*/ 72007 w 3816423"/>
              <a:gd name="connsiteY0" fmla="*/ 252033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7 w 3816423"/>
              <a:gd name="connsiteY11" fmla="*/ 1260135 h 1512168"/>
              <a:gd name="connsiteX12" fmla="*/ 0 w 3816423"/>
              <a:gd name="connsiteY12" fmla="*/ 792088 h 1512168"/>
              <a:gd name="connsiteX13" fmla="*/ 72007 w 3816423"/>
              <a:gd name="connsiteY13" fmla="*/ 252033 h 1512168"/>
              <a:gd name="connsiteX0" fmla="*/ 72007 w 3816423"/>
              <a:gd name="connsiteY0" fmla="*/ 252033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72007 w 3816423"/>
              <a:gd name="connsiteY13" fmla="*/ 252033 h 1512168"/>
              <a:gd name="connsiteX0" fmla="*/ 72007 w 3816423"/>
              <a:gd name="connsiteY0" fmla="*/ 252033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72007 w 3816423"/>
              <a:gd name="connsiteY13" fmla="*/ 252033 h 1512168"/>
              <a:gd name="connsiteX0" fmla="*/ 72007 w 3816423"/>
              <a:gd name="connsiteY0" fmla="*/ 252033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72007 w 3816423"/>
              <a:gd name="connsiteY13" fmla="*/ 252033 h 1512168"/>
              <a:gd name="connsiteX0" fmla="*/ 72007 w 3816423"/>
              <a:gd name="connsiteY0" fmla="*/ 252033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72007 w 3816423"/>
              <a:gd name="connsiteY13" fmla="*/ 252033 h 1512168"/>
              <a:gd name="connsiteX0" fmla="*/ 72008 w 3816423"/>
              <a:gd name="connsiteY0" fmla="*/ 288032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72008 w 3816423"/>
              <a:gd name="connsiteY13" fmla="*/ 288032 h 1512168"/>
              <a:gd name="connsiteX0" fmla="*/ 47302 w 3816423"/>
              <a:gd name="connsiteY0" fmla="*/ 277168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47302 w 3816423"/>
              <a:gd name="connsiteY13" fmla="*/ 277168 h 1512168"/>
              <a:gd name="connsiteX0" fmla="*/ 47302 w 3816423"/>
              <a:gd name="connsiteY0" fmla="*/ 277168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47302 w 3816423"/>
              <a:gd name="connsiteY13" fmla="*/ 277168 h 1512168"/>
              <a:gd name="connsiteX0" fmla="*/ 47302 w 3816423"/>
              <a:gd name="connsiteY0" fmla="*/ 277168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47302 w 3816423"/>
              <a:gd name="connsiteY13" fmla="*/ 277168 h 1512168"/>
              <a:gd name="connsiteX0" fmla="*/ 47302 w 3816423"/>
              <a:gd name="connsiteY0" fmla="*/ 277168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47302 w 3816423"/>
              <a:gd name="connsiteY13" fmla="*/ 277168 h 1512168"/>
              <a:gd name="connsiteX0" fmla="*/ 47302 w 3816423"/>
              <a:gd name="connsiteY0" fmla="*/ 277168 h 1512168"/>
              <a:gd name="connsiteX1" fmla="*/ 145826 w 3816423"/>
              <a:gd name="connsiteY1" fmla="*/ 73819 h 1512168"/>
              <a:gd name="connsiteX2" fmla="*/ 324040 w 3816423"/>
              <a:gd name="connsiteY2" fmla="*/ 1 h 1512168"/>
              <a:gd name="connsiteX3" fmla="*/ 3564390 w 3816423"/>
              <a:gd name="connsiteY3" fmla="*/ 0 h 1512168"/>
              <a:gd name="connsiteX4" fmla="*/ 3742604 w 3816423"/>
              <a:gd name="connsiteY4" fmla="*/ 73819 h 1512168"/>
              <a:gd name="connsiteX5" fmla="*/ 3816422 w 3816423"/>
              <a:gd name="connsiteY5" fmla="*/ 252033 h 1512168"/>
              <a:gd name="connsiteX6" fmla="*/ 3816423 w 3816423"/>
              <a:gd name="connsiteY6" fmla="*/ 1260135 h 1512168"/>
              <a:gd name="connsiteX7" fmla="*/ 3742604 w 3816423"/>
              <a:gd name="connsiteY7" fmla="*/ 1438349 h 1512168"/>
              <a:gd name="connsiteX8" fmla="*/ 3564390 w 3816423"/>
              <a:gd name="connsiteY8" fmla="*/ 1512168 h 1512168"/>
              <a:gd name="connsiteX9" fmla="*/ 324040 w 3816423"/>
              <a:gd name="connsiteY9" fmla="*/ 1512168 h 1512168"/>
              <a:gd name="connsiteX10" fmla="*/ 145826 w 3816423"/>
              <a:gd name="connsiteY10" fmla="*/ 1438349 h 1512168"/>
              <a:gd name="connsiteX11" fmla="*/ 72008 w 3816423"/>
              <a:gd name="connsiteY11" fmla="*/ 1296144 h 1512168"/>
              <a:gd name="connsiteX12" fmla="*/ 0 w 3816423"/>
              <a:gd name="connsiteY12" fmla="*/ 792088 h 1512168"/>
              <a:gd name="connsiteX13" fmla="*/ 47302 w 3816423"/>
              <a:gd name="connsiteY13" fmla="*/ 277168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6423" h="1512168">
                <a:moveTo>
                  <a:pt x="47302" y="277168"/>
                </a:moveTo>
                <a:cubicBezTo>
                  <a:pt x="79746" y="152406"/>
                  <a:pt x="99703" y="120013"/>
                  <a:pt x="145826" y="73819"/>
                </a:cubicBezTo>
                <a:cubicBezTo>
                  <a:pt x="191949" y="27625"/>
                  <a:pt x="257197" y="0"/>
                  <a:pt x="324040" y="1"/>
                </a:cubicBezTo>
                <a:lnTo>
                  <a:pt x="3564390" y="0"/>
                </a:lnTo>
                <a:cubicBezTo>
                  <a:pt x="3631233" y="0"/>
                  <a:pt x="3695339" y="26554"/>
                  <a:pt x="3742604" y="73819"/>
                </a:cubicBezTo>
                <a:cubicBezTo>
                  <a:pt x="3789869" y="121084"/>
                  <a:pt x="3816423" y="185190"/>
                  <a:pt x="3816422" y="252033"/>
                </a:cubicBezTo>
                <a:cubicBezTo>
                  <a:pt x="3816422" y="588067"/>
                  <a:pt x="3816423" y="924101"/>
                  <a:pt x="3816423" y="1260135"/>
                </a:cubicBezTo>
                <a:cubicBezTo>
                  <a:pt x="3816423" y="1326978"/>
                  <a:pt x="3789870" y="1391084"/>
                  <a:pt x="3742604" y="1438349"/>
                </a:cubicBezTo>
                <a:cubicBezTo>
                  <a:pt x="3695339" y="1485614"/>
                  <a:pt x="3631233" y="1512168"/>
                  <a:pt x="3564390" y="1512168"/>
                </a:cubicBezTo>
                <a:lnTo>
                  <a:pt x="324040" y="1512168"/>
                </a:lnTo>
                <a:cubicBezTo>
                  <a:pt x="257197" y="1512168"/>
                  <a:pt x="185425" y="1472716"/>
                  <a:pt x="145826" y="1438349"/>
                </a:cubicBezTo>
                <a:cubicBezTo>
                  <a:pt x="112478" y="1386941"/>
                  <a:pt x="109488" y="1398096"/>
                  <a:pt x="72008" y="1296144"/>
                </a:cubicBezTo>
                <a:cubicBezTo>
                  <a:pt x="47704" y="1188434"/>
                  <a:pt x="22696" y="1131431"/>
                  <a:pt x="0" y="792088"/>
                </a:cubicBezTo>
                <a:cubicBezTo>
                  <a:pt x="3646" y="442079"/>
                  <a:pt x="22998" y="396879"/>
                  <a:pt x="47302" y="277168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346326" y="2641476"/>
            <a:ext cx="2481815" cy="504056"/>
            <a:chOff x="1619671" y="1129308"/>
            <a:chExt cx="2481815" cy="504056"/>
          </a:xfrm>
        </p:grpSpPr>
        <p:sp>
          <p:nvSpPr>
            <p:cNvPr id="6" name="Freeform 5"/>
            <p:cNvSpPr/>
            <p:nvPr/>
          </p:nvSpPr>
          <p:spPr>
            <a:xfrm>
              <a:off x="1619672" y="1129308"/>
              <a:ext cx="2481814" cy="504056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814" h="504056">
                  <a:moveTo>
                    <a:pt x="0" y="0"/>
                  </a:moveTo>
                  <a:lnTo>
                    <a:pt x="2280250" y="0"/>
                  </a:lnTo>
                  <a:cubicBezTo>
                    <a:pt x="2302531" y="0"/>
                    <a:pt x="2345997" y="11488"/>
                    <a:pt x="2375175" y="29443"/>
                  </a:cubicBezTo>
                  <a:cubicBezTo>
                    <a:pt x="2404353" y="47398"/>
                    <a:pt x="2437993" y="75837"/>
                    <a:pt x="2455319" y="107727"/>
                  </a:cubicBezTo>
                  <a:cubicBezTo>
                    <a:pt x="2472645" y="139618"/>
                    <a:pt x="2476448" y="180242"/>
                    <a:pt x="2479131" y="220786"/>
                  </a:cubicBezTo>
                  <a:cubicBezTo>
                    <a:pt x="2481814" y="261330"/>
                    <a:pt x="2480943" y="281083"/>
                    <a:pt x="2471417" y="350989"/>
                  </a:cubicBezTo>
                  <a:cubicBezTo>
                    <a:pt x="2449985" y="406608"/>
                    <a:pt x="2440572" y="434889"/>
                    <a:pt x="2408711" y="460400"/>
                  </a:cubicBezTo>
                  <a:cubicBezTo>
                    <a:pt x="2376850" y="485911"/>
                    <a:pt x="2302531" y="504056"/>
                    <a:pt x="2280250" y="504056"/>
                  </a:cubicBezTo>
                  <a:lnTo>
                    <a:pt x="0" y="504056"/>
                  </a:lnTo>
                </a:path>
              </a:pathLst>
            </a:custGeom>
            <a:noFill/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19672" y="1201316"/>
              <a:ext cx="2409806" cy="360040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814" h="504056">
                  <a:moveTo>
                    <a:pt x="0" y="0"/>
                  </a:moveTo>
                  <a:lnTo>
                    <a:pt x="2280250" y="0"/>
                  </a:lnTo>
                  <a:cubicBezTo>
                    <a:pt x="2302531" y="0"/>
                    <a:pt x="2345997" y="11488"/>
                    <a:pt x="2375175" y="29443"/>
                  </a:cubicBezTo>
                  <a:cubicBezTo>
                    <a:pt x="2404353" y="47398"/>
                    <a:pt x="2437993" y="75837"/>
                    <a:pt x="2455319" y="107727"/>
                  </a:cubicBezTo>
                  <a:cubicBezTo>
                    <a:pt x="2472645" y="139618"/>
                    <a:pt x="2476448" y="180242"/>
                    <a:pt x="2479131" y="220786"/>
                  </a:cubicBezTo>
                  <a:cubicBezTo>
                    <a:pt x="2481814" y="261330"/>
                    <a:pt x="2480943" y="281083"/>
                    <a:pt x="2471417" y="350989"/>
                  </a:cubicBezTo>
                  <a:cubicBezTo>
                    <a:pt x="2449985" y="406608"/>
                    <a:pt x="2440572" y="434889"/>
                    <a:pt x="2408711" y="460400"/>
                  </a:cubicBezTo>
                  <a:cubicBezTo>
                    <a:pt x="2376850" y="485911"/>
                    <a:pt x="2302531" y="504056"/>
                    <a:pt x="2280250" y="504056"/>
                  </a:cubicBezTo>
                  <a:lnTo>
                    <a:pt x="0" y="504056"/>
                  </a:lnTo>
                </a:path>
              </a:pathLst>
            </a:custGeom>
            <a:noFill/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19672" y="1273324"/>
              <a:ext cx="2337798" cy="216024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814" h="504056">
                  <a:moveTo>
                    <a:pt x="0" y="0"/>
                  </a:moveTo>
                  <a:lnTo>
                    <a:pt x="2280250" y="0"/>
                  </a:lnTo>
                  <a:cubicBezTo>
                    <a:pt x="2302531" y="0"/>
                    <a:pt x="2345997" y="11488"/>
                    <a:pt x="2375175" y="29443"/>
                  </a:cubicBezTo>
                  <a:cubicBezTo>
                    <a:pt x="2404353" y="47398"/>
                    <a:pt x="2437993" y="75837"/>
                    <a:pt x="2455319" y="107727"/>
                  </a:cubicBezTo>
                  <a:cubicBezTo>
                    <a:pt x="2472645" y="139618"/>
                    <a:pt x="2476448" y="180242"/>
                    <a:pt x="2479131" y="220786"/>
                  </a:cubicBezTo>
                  <a:cubicBezTo>
                    <a:pt x="2481814" y="261330"/>
                    <a:pt x="2480943" y="281083"/>
                    <a:pt x="2471417" y="350989"/>
                  </a:cubicBezTo>
                  <a:cubicBezTo>
                    <a:pt x="2449985" y="406608"/>
                    <a:pt x="2440572" y="434889"/>
                    <a:pt x="2408711" y="460400"/>
                  </a:cubicBezTo>
                  <a:cubicBezTo>
                    <a:pt x="2376850" y="485911"/>
                    <a:pt x="2302531" y="504056"/>
                    <a:pt x="2280250" y="504056"/>
                  </a:cubicBezTo>
                  <a:lnTo>
                    <a:pt x="0" y="504056"/>
                  </a:lnTo>
                </a:path>
              </a:pathLst>
            </a:custGeom>
            <a:noFill/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19671" y="1345332"/>
              <a:ext cx="2256169" cy="78752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1919 w 2481814"/>
                <a:gd name="connsiteY6" fmla="*/ 473592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  <a:gd name="connsiteX0" fmla="*/ 0 w 2480943"/>
                <a:gd name="connsiteY0" fmla="*/ 0 h 504056"/>
                <a:gd name="connsiteX1" fmla="*/ 2280250 w 2480943"/>
                <a:gd name="connsiteY1" fmla="*/ 0 h 504056"/>
                <a:gd name="connsiteX2" fmla="*/ 2375175 w 2480943"/>
                <a:gd name="connsiteY2" fmla="*/ 29443 h 504056"/>
                <a:gd name="connsiteX3" fmla="*/ 2455319 w 2480943"/>
                <a:gd name="connsiteY3" fmla="*/ 107727 h 504056"/>
                <a:gd name="connsiteX4" fmla="*/ 2463482 w 2480943"/>
                <a:gd name="connsiteY4" fmla="*/ 220787 h 504056"/>
                <a:gd name="connsiteX5" fmla="*/ 2471417 w 2480943"/>
                <a:gd name="connsiteY5" fmla="*/ 350989 h 504056"/>
                <a:gd name="connsiteX6" fmla="*/ 2401919 w 2480943"/>
                <a:gd name="connsiteY6" fmla="*/ 473592 h 504056"/>
                <a:gd name="connsiteX7" fmla="*/ 2280250 w 2480943"/>
                <a:gd name="connsiteY7" fmla="*/ 504056 h 504056"/>
                <a:gd name="connsiteX8" fmla="*/ 0 w 2480943"/>
                <a:gd name="connsiteY8" fmla="*/ 504056 h 504056"/>
                <a:gd name="connsiteX0" fmla="*/ 0 w 2470037"/>
                <a:gd name="connsiteY0" fmla="*/ 0 h 504056"/>
                <a:gd name="connsiteX1" fmla="*/ 2280250 w 2470037"/>
                <a:gd name="connsiteY1" fmla="*/ 0 h 504056"/>
                <a:gd name="connsiteX2" fmla="*/ 2375175 w 2470037"/>
                <a:gd name="connsiteY2" fmla="*/ 29443 h 504056"/>
                <a:gd name="connsiteX3" fmla="*/ 2455319 w 2470037"/>
                <a:gd name="connsiteY3" fmla="*/ 107727 h 504056"/>
                <a:gd name="connsiteX4" fmla="*/ 2463482 w 2470037"/>
                <a:gd name="connsiteY4" fmla="*/ 220787 h 504056"/>
                <a:gd name="connsiteX5" fmla="*/ 2453160 w 2470037"/>
                <a:gd name="connsiteY5" fmla="*/ 384328 h 504056"/>
                <a:gd name="connsiteX6" fmla="*/ 2401919 w 2470037"/>
                <a:gd name="connsiteY6" fmla="*/ 473592 h 504056"/>
                <a:gd name="connsiteX7" fmla="*/ 2280250 w 2470037"/>
                <a:gd name="connsiteY7" fmla="*/ 504056 h 504056"/>
                <a:gd name="connsiteX8" fmla="*/ 0 w 2470037"/>
                <a:gd name="connsiteY8" fmla="*/ 504056 h 504056"/>
                <a:gd name="connsiteX0" fmla="*/ 0 w 2465730"/>
                <a:gd name="connsiteY0" fmla="*/ 0 h 504056"/>
                <a:gd name="connsiteX1" fmla="*/ 2280250 w 2465730"/>
                <a:gd name="connsiteY1" fmla="*/ 0 h 504056"/>
                <a:gd name="connsiteX2" fmla="*/ 2375175 w 2465730"/>
                <a:gd name="connsiteY2" fmla="*/ 29443 h 504056"/>
                <a:gd name="connsiteX3" fmla="*/ 2439670 w 2465730"/>
                <a:gd name="connsiteY3" fmla="*/ 41055 h 504056"/>
                <a:gd name="connsiteX4" fmla="*/ 2463482 w 2465730"/>
                <a:gd name="connsiteY4" fmla="*/ 220787 h 504056"/>
                <a:gd name="connsiteX5" fmla="*/ 2453160 w 2465730"/>
                <a:gd name="connsiteY5" fmla="*/ 384328 h 504056"/>
                <a:gd name="connsiteX6" fmla="*/ 2401919 w 2465730"/>
                <a:gd name="connsiteY6" fmla="*/ 473592 h 504056"/>
                <a:gd name="connsiteX7" fmla="*/ 2280250 w 2465730"/>
                <a:gd name="connsiteY7" fmla="*/ 504056 h 504056"/>
                <a:gd name="connsiteX8" fmla="*/ 0 w 2465730"/>
                <a:gd name="connsiteY8" fmla="*/ 504056 h 504056"/>
                <a:gd name="connsiteX0" fmla="*/ 0 w 2465730"/>
                <a:gd name="connsiteY0" fmla="*/ 0 h 504056"/>
                <a:gd name="connsiteX1" fmla="*/ 2375175 w 2465730"/>
                <a:gd name="connsiteY1" fmla="*/ 29443 h 504056"/>
                <a:gd name="connsiteX2" fmla="*/ 2439670 w 2465730"/>
                <a:gd name="connsiteY2" fmla="*/ 41055 h 504056"/>
                <a:gd name="connsiteX3" fmla="*/ 2463482 w 2465730"/>
                <a:gd name="connsiteY3" fmla="*/ 220787 h 504056"/>
                <a:gd name="connsiteX4" fmla="*/ 2453160 w 2465730"/>
                <a:gd name="connsiteY4" fmla="*/ 384328 h 504056"/>
                <a:gd name="connsiteX5" fmla="*/ 2401919 w 2465730"/>
                <a:gd name="connsiteY5" fmla="*/ 473592 h 504056"/>
                <a:gd name="connsiteX6" fmla="*/ 2280250 w 2465730"/>
                <a:gd name="connsiteY6" fmla="*/ 504056 h 504056"/>
                <a:gd name="connsiteX7" fmla="*/ 0 w 2465730"/>
                <a:gd name="connsiteY7" fmla="*/ 504056 h 504056"/>
                <a:gd name="connsiteX0" fmla="*/ 0 w 2810779"/>
                <a:gd name="connsiteY0" fmla="*/ 0 h 504056"/>
                <a:gd name="connsiteX1" fmla="*/ 2375175 w 2810779"/>
                <a:gd name="connsiteY1" fmla="*/ 29443 h 504056"/>
                <a:gd name="connsiteX2" fmla="*/ 2439670 w 2810779"/>
                <a:gd name="connsiteY2" fmla="*/ 41055 h 504056"/>
                <a:gd name="connsiteX3" fmla="*/ 2463482 w 2810779"/>
                <a:gd name="connsiteY3" fmla="*/ 220787 h 504056"/>
                <a:gd name="connsiteX4" fmla="*/ 2453160 w 2810779"/>
                <a:gd name="connsiteY4" fmla="*/ 384328 h 504056"/>
                <a:gd name="connsiteX5" fmla="*/ 2401919 w 2810779"/>
                <a:gd name="connsiteY5" fmla="*/ 473592 h 504056"/>
                <a:gd name="connsiteX6" fmla="*/ 0 w 2810779"/>
                <a:gd name="connsiteY6" fmla="*/ 504056 h 504056"/>
                <a:gd name="connsiteX0" fmla="*/ 0 w 2465730"/>
                <a:gd name="connsiteY0" fmla="*/ 0 h 504056"/>
                <a:gd name="connsiteX1" fmla="*/ 2375175 w 2465730"/>
                <a:gd name="connsiteY1" fmla="*/ 29443 h 504056"/>
                <a:gd name="connsiteX2" fmla="*/ 2439670 w 2465730"/>
                <a:gd name="connsiteY2" fmla="*/ 41055 h 504056"/>
                <a:gd name="connsiteX3" fmla="*/ 2463482 w 2465730"/>
                <a:gd name="connsiteY3" fmla="*/ 220787 h 504056"/>
                <a:gd name="connsiteX4" fmla="*/ 2453160 w 2465730"/>
                <a:gd name="connsiteY4" fmla="*/ 384328 h 504056"/>
                <a:gd name="connsiteX5" fmla="*/ 0 w 2465730"/>
                <a:gd name="connsiteY5" fmla="*/ 504056 h 504056"/>
                <a:gd name="connsiteX0" fmla="*/ 0 w 2464383"/>
                <a:gd name="connsiteY0" fmla="*/ 0 h 551264"/>
                <a:gd name="connsiteX1" fmla="*/ 2375175 w 2464383"/>
                <a:gd name="connsiteY1" fmla="*/ 29443 h 551264"/>
                <a:gd name="connsiteX2" fmla="*/ 2439670 w 2464383"/>
                <a:gd name="connsiteY2" fmla="*/ 41055 h 551264"/>
                <a:gd name="connsiteX3" fmla="*/ 2463482 w 2464383"/>
                <a:gd name="connsiteY3" fmla="*/ 220787 h 551264"/>
                <a:gd name="connsiteX4" fmla="*/ 2445075 w 2464383"/>
                <a:gd name="connsiteY4" fmla="*/ 504056 h 551264"/>
                <a:gd name="connsiteX5" fmla="*/ 0 w 2464383"/>
                <a:gd name="connsiteY5" fmla="*/ 504056 h 551264"/>
                <a:gd name="connsiteX0" fmla="*/ 0 w 2469600"/>
                <a:gd name="connsiteY0" fmla="*/ 10283 h 561547"/>
                <a:gd name="connsiteX1" fmla="*/ 2375175 w 2469600"/>
                <a:gd name="connsiteY1" fmla="*/ 39726 h 561547"/>
                <a:gd name="connsiteX2" fmla="*/ 2439670 w 2469600"/>
                <a:gd name="connsiteY2" fmla="*/ 51338 h 561547"/>
                <a:gd name="connsiteX3" fmla="*/ 2468699 w 2469600"/>
                <a:gd name="connsiteY3" fmla="*/ 347753 h 561547"/>
                <a:gd name="connsiteX4" fmla="*/ 2445075 w 2469600"/>
                <a:gd name="connsiteY4" fmla="*/ 514339 h 561547"/>
                <a:gd name="connsiteX5" fmla="*/ 0 w 2469600"/>
                <a:gd name="connsiteY5" fmla="*/ 514339 h 561547"/>
                <a:gd name="connsiteX0" fmla="*/ 0 w 2476123"/>
                <a:gd name="connsiteY0" fmla="*/ 0 h 551264"/>
                <a:gd name="connsiteX1" fmla="*/ 2375175 w 2476123"/>
                <a:gd name="connsiteY1" fmla="*/ 29443 h 551264"/>
                <a:gd name="connsiteX2" fmla="*/ 2460536 w 2476123"/>
                <a:gd name="connsiteY2" fmla="*/ 124397 h 551264"/>
                <a:gd name="connsiteX3" fmla="*/ 2468699 w 2476123"/>
                <a:gd name="connsiteY3" fmla="*/ 337470 h 551264"/>
                <a:gd name="connsiteX4" fmla="*/ 2445075 w 2476123"/>
                <a:gd name="connsiteY4" fmla="*/ 504056 h 551264"/>
                <a:gd name="connsiteX5" fmla="*/ 0 w 2476123"/>
                <a:gd name="connsiteY5" fmla="*/ 504056 h 551264"/>
                <a:gd name="connsiteX0" fmla="*/ 0 w 2471276"/>
                <a:gd name="connsiteY0" fmla="*/ 0 h 551264"/>
                <a:gd name="connsiteX1" fmla="*/ 2419517 w 2471276"/>
                <a:gd name="connsiteY1" fmla="*/ 12775 h 551264"/>
                <a:gd name="connsiteX2" fmla="*/ 2460536 w 2471276"/>
                <a:gd name="connsiteY2" fmla="*/ 124397 h 551264"/>
                <a:gd name="connsiteX3" fmla="*/ 2468699 w 2471276"/>
                <a:gd name="connsiteY3" fmla="*/ 337470 h 551264"/>
                <a:gd name="connsiteX4" fmla="*/ 2445075 w 2471276"/>
                <a:gd name="connsiteY4" fmla="*/ 504056 h 551264"/>
                <a:gd name="connsiteX5" fmla="*/ 0 w 2471276"/>
                <a:gd name="connsiteY5" fmla="*/ 504056 h 55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276" h="551264">
                  <a:moveTo>
                    <a:pt x="0" y="0"/>
                  </a:moveTo>
                  <a:lnTo>
                    <a:pt x="2419517" y="12775"/>
                  </a:lnTo>
                  <a:cubicBezTo>
                    <a:pt x="2446087" y="19618"/>
                    <a:pt x="2452339" y="70281"/>
                    <a:pt x="2460536" y="124397"/>
                  </a:cubicBezTo>
                  <a:cubicBezTo>
                    <a:pt x="2468733" y="178513"/>
                    <a:pt x="2471276" y="274194"/>
                    <a:pt x="2468699" y="337470"/>
                  </a:cubicBezTo>
                  <a:cubicBezTo>
                    <a:pt x="2466122" y="400746"/>
                    <a:pt x="2454601" y="434150"/>
                    <a:pt x="2445075" y="504056"/>
                  </a:cubicBezTo>
                  <a:cubicBezTo>
                    <a:pt x="2034495" y="551267"/>
                    <a:pt x="511075" y="479113"/>
                    <a:pt x="0" y="504056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02310" y="2569468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94398" y="3289548"/>
            <a:ext cx="338437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800000">
            <a:off x="2338214" y="2641476"/>
            <a:ext cx="864095" cy="504056"/>
          </a:xfrm>
          <a:custGeom>
            <a:avLst/>
            <a:gdLst>
              <a:gd name="connsiteX0" fmla="*/ 0 w 2448272"/>
              <a:gd name="connsiteY0" fmla="*/ 84011 h 504056"/>
              <a:gd name="connsiteX1" fmla="*/ 24606 w 2448272"/>
              <a:gd name="connsiteY1" fmla="*/ 24606 h 504056"/>
              <a:gd name="connsiteX2" fmla="*/ 84011 w 2448272"/>
              <a:gd name="connsiteY2" fmla="*/ 0 h 504056"/>
              <a:gd name="connsiteX3" fmla="*/ 2364261 w 2448272"/>
              <a:gd name="connsiteY3" fmla="*/ 0 h 504056"/>
              <a:gd name="connsiteX4" fmla="*/ 2423666 w 2448272"/>
              <a:gd name="connsiteY4" fmla="*/ 24606 h 504056"/>
              <a:gd name="connsiteX5" fmla="*/ 2448272 w 2448272"/>
              <a:gd name="connsiteY5" fmla="*/ 84011 h 504056"/>
              <a:gd name="connsiteX6" fmla="*/ 2448272 w 2448272"/>
              <a:gd name="connsiteY6" fmla="*/ 420045 h 504056"/>
              <a:gd name="connsiteX7" fmla="*/ 2423666 w 2448272"/>
              <a:gd name="connsiteY7" fmla="*/ 479450 h 504056"/>
              <a:gd name="connsiteX8" fmla="*/ 2364261 w 2448272"/>
              <a:gd name="connsiteY8" fmla="*/ 504056 h 504056"/>
              <a:gd name="connsiteX9" fmla="*/ 84011 w 2448272"/>
              <a:gd name="connsiteY9" fmla="*/ 504056 h 504056"/>
              <a:gd name="connsiteX10" fmla="*/ 24606 w 2448272"/>
              <a:gd name="connsiteY10" fmla="*/ 479450 h 504056"/>
              <a:gd name="connsiteX11" fmla="*/ 0 w 2448272"/>
              <a:gd name="connsiteY11" fmla="*/ 420045 h 504056"/>
              <a:gd name="connsiteX12" fmla="*/ 0 w 2448272"/>
              <a:gd name="connsiteY12" fmla="*/ 84011 h 504056"/>
              <a:gd name="connsiteX0" fmla="*/ 0 w 2448272"/>
              <a:gd name="connsiteY0" fmla="*/ 84011 h 504056"/>
              <a:gd name="connsiteX1" fmla="*/ 24606 w 2448272"/>
              <a:gd name="connsiteY1" fmla="*/ 24606 h 504056"/>
              <a:gd name="connsiteX2" fmla="*/ 84011 w 2448272"/>
              <a:gd name="connsiteY2" fmla="*/ 0 h 504056"/>
              <a:gd name="connsiteX3" fmla="*/ 2364261 w 2448272"/>
              <a:gd name="connsiteY3" fmla="*/ 0 h 504056"/>
              <a:gd name="connsiteX4" fmla="*/ 2423666 w 2448272"/>
              <a:gd name="connsiteY4" fmla="*/ 24606 h 504056"/>
              <a:gd name="connsiteX5" fmla="*/ 2448272 w 2448272"/>
              <a:gd name="connsiteY5" fmla="*/ 84011 h 504056"/>
              <a:gd name="connsiteX6" fmla="*/ 2448074 w 2448272"/>
              <a:gd name="connsiteY6" fmla="*/ 269156 h 504056"/>
              <a:gd name="connsiteX7" fmla="*/ 2448272 w 2448272"/>
              <a:gd name="connsiteY7" fmla="*/ 420045 h 504056"/>
              <a:gd name="connsiteX8" fmla="*/ 2423666 w 2448272"/>
              <a:gd name="connsiteY8" fmla="*/ 479450 h 504056"/>
              <a:gd name="connsiteX9" fmla="*/ 2364261 w 2448272"/>
              <a:gd name="connsiteY9" fmla="*/ 504056 h 504056"/>
              <a:gd name="connsiteX10" fmla="*/ 84011 w 2448272"/>
              <a:gd name="connsiteY10" fmla="*/ 504056 h 504056"/>
              <a:gd name="connsiteX11" fmla="*/ 24606 w 2448272"/>
              <a:gd name="connsiteY11" fmla="*/ 479450 h 504056"/>
              <a:gd name="connsiteX12" fmla="*/ 0 w 2448272"/>
              <a:gd name="connsiteY12" fmla="*/ 420045 h 504056"/>
              <a:gd name="connsiteX13" fmla="*/ 0 w 2448272"/>
              <a:gd name="connsiteY13" fmla="*/ 84011 h 504056"/>
              <a:gd name="connsiteX0" fmla="*/ 0 w 2520280"/>
              <a:gd name="connsiteY0" fmla="*/ 84011 h 504056"/>
              <a:gd name="connsiteX1" fmla="*/ 24606 w 2520280"/>
              <a:gd name="connsiteY1" fmla="*/ 24606 h 504056"/>
              <a:gd name="connsiteX2" fmla="*/ 84011 w 2520280"/>
              <a:gd name="connsiteY2" fmla="*/ 0 h 504056"/>
              <a:gd name="connsiteX3" fmla="*/ 2364261 w 2520280"/>
              <a:gd name="connsiteY3" fmla="*/ 0 h 504056"/>
              <a:gd name="connsiteX4" fmla="*/ 2423666 w 2520280"/>
              <a:gd name="connsiteY4" fmla="*/ 24606 h 504056"/>
              <a:gd name="connsiteX5" fmla="*/ 2448272 w 2520280"/>
              <a:gd name="connsiteY5" fmla="*/ 84011 h 504056"/>
              <a:gd name="connsiteX6" fmla="*/ 2520280 w 2520280"/>
              <a:gd name="connsiteY6" fmla="*/ 216024 h 504056"/>
              <a:gd name="connsiteX7" fmla="*/ 2448272 w 2520280"/>
              <a:gd name="connsiteY7" fmla="*/ 420045 h 504056"/>
              <a:gd name="connsiteX8" fmla="*/ 2423666 w 2520280"/>
              <a:gd name="connsiteY8" fmla="*/ 479450 h 504056"/>
              <a:gd name="connsiteX9" fmla="*/ 2364261 w 2520280"/>
              <a:gd name="connsiteY9" fmla="*/ 504056 h 504056"/>
              <a:gd name="connsiteX10" fmla="*/ 84011 w 2520280"/>
              <a:gd name="connsiteY10" fmla="*/ 504056 h 504056"/>
              <a:gd name="connsiteX11" fmla="*/ 24606 w 2520280"/>
              <a:gd name="connsiteY11" fmla="*/ 479450 h 504056"/>
              <a:gd name="connsiteX12" fmla="*/ 0 w 2520280"/>
              <a:gd name="connsiteY12" fmla="*/ 420045 h 504056"/>
              <a:gd name="connsiteX13" fmla="*/ 0 w 2520280"/>
              <a:gd name="connsiteY13" fmla="*/ 84011 h 504056"/>
              <a:gd name="connsiteX0" fmla="*/ 0 w 2520280"/>
              <a:gd name="connsiteY0" fmla="*/ 84011 h 504056"/>
              <a:gd name="connsiteX1" fmla="*/ 24606 w 2520280"/>
              <a:gd name="connsiteY1" fmla="*/ 24606 h 504056"/>
              <a:gd name="connsiteX2" fmla="*/ 84011 w 2520280"/>
              <a:gd name="connsiteY2" fmla="*/ 0 h 504056"/>
              <a:gd name="connsiteX3" fmla="*/ 2364261 w 2520280"/>
              <a:gd name="connsiteY3" fmla="*/ 0 h 504056"/>
              <a:gd name="connsiteX4" fmla="*/ 2423666 w 2520280"/>
              <a:gd name="connsiteY4" fmla="*/ 24606 h 504056"/>
              <a:gd name="connsiteX5" fmla="*/ 2448272 w 2520280"/>
              <a:gd name="connsiteY5" fmla="*/ 84011 h 504056"/>
              <a:gd name="connsiteX6" fmla="*/ 2520280 w 2520280"/>
              <a:gd name="connsiteY6" fmla="*/ 216024 h 504056"/>
              <a:gd name="connsiteX7" fmla="*/ 2448272 w 2520280"/>
              <a:gd name="connsiteY7" fmla="*/ 420045 h 504056"/>
              <a:gd name="connsiteX8" fmla="*/ 2423666 w 2520280"/>
              <a:gd name="connsiteY8" fmla="*/ 479450 h 504056"/>
              <a:gd name="connsiteX9" fmla="*/ 2364261 w 2520280"/>
              <a:gd name="connsiteY9" fmla="*/ 504056 h 504056"/>
              <a:gd name="connsiteX10" fmla="*/ 84011 w 2520280"/>
              <a:gd name="connsiteY10" fmla="*/ 504056 h 504056"/>
              <a:gd name="connsiteX11" fmla="*/ 24606 w 2520280"/>
              <a:gd name="connsiteY11" fmla="*/ 479450 h 504056"/>
              <a:gd name="connsiteX12" fmla="*/ 0 w 2520280"/>
              <a:gd name="connsiteY12" fmla="*/ 420045 h 504056"/>
              <a:gd name="connsiteX13" fmla="*/ 0 w 2520280"/>
              <a:gd name="connsiteY13" fmla="*/ 84011 h 504056"/>
              <a:gd name="connsiteX0" fmla="*/ 0 w 2520280"/>
              <a:gd name="connsiteY0" fmla="*/ 84011 h 504056"/>
              <a:gd name="connsiteX1" fmla="*/ 24606 w 2520280"/>
              <a:gd name="connsiteY1" fmla="*/ 24606 h 504056"/>
              <a:gd name="connsiteX2" fmla="*/ 84011 w 2520280"/>
              <a:gd name="connsiteY2" fmla="*/ 0 h 504056"/>
              <a:gd name="connsiteX3" fmla="*/ 2364261 w 2520280"/>
              <a:gd name="connsiteY3" fmla="*/ 0 h 504056"/>
              <a:gd name="connsiteX4" fmla="*/ 2423666 w 2520280"/>
              <a:gd name="connsiteY4" fmla="*/ 24606 h 504056"/>
              <a:gd name="connsiteX5" fmla="*/ 2448272 w 2520280"/>
              <a:gd name="connsiteY5" fmla="*/ 84011 h 504056"/>
              <a:gd name="connsiteX6" fmla="*/ 2520280 w 2520280"/>
              <a:gd name="connsiteY6" fmla="*/ 216024 h 504056"/>
              <a:gd name="connsiteX7" fmla="*/ 2448272 w 2520280"/>
              <a:gd name="connsiteY7" fmla="*/ 420045 h 504056"/>
              <a:gd name="connsiteX8" fmla="*/ 2423666 w 2520280"/>
              <a:gd name="connsiteY8" fmla="*/ 479450 h 504056"/>
              <a:gd name="connsiteX9" fmla="*/ 2364261 w 2520280"/>
              <a:gd name="connsiteY9" fmla="*/ 504056 h 504056"/>
              <a:gd name="connsiteX10" fmla="*/ 84011 w 2520280"/>
              <a:gd name="connsiteY10" fmla="*/ 504056 h 504056"/>
              <a:gd name="connsiteX11" fmla="*/ 24606 w 2520280"/>
              <a:gd name="connsiteY11" fmla="*/ 479450 h 504056"/>
              <a:gd name="connsiteX12" fmla="*/ 0 w 2520280"/>
              <a:gd name="connsiteY12" fmla="*/ 420045 h 504056"/>
              <a:gd name="connsiteX13" fmla="*/ 0 w 2520280"/>
              <a:gd name="connsiteY13" fmla="*/ 84011 h 504056"/>
              <a:gd name="connsiteX0" fmla="*/ 0 w 2536382"/>
              <a:gd name="connsiteY0" fmla="*/ 84011 h 504056"/>
              <a:gd name="connsiteX1" fmla="*/ 24606 w 2536382"/>
              <a:gd name="connsiteY1" fmla="*/ 24606 h 504056"/>
              <a:gd name="connsiteX2" fmla="*/ 84011 w 2536382"/>
              <a:gd name="connsiteY2" fmla="*/ 0 h 504056"/>
              <a:gd name="connsiteX3" fmla="*/ 2364261 w 2536382"/>
              <a:gd name="connsiteY3" fmla="*/ 0 h 504056"/>
              <a:gd name="connsiteX4" fmla="*/ 2423666 w 2536382"/>
              <a:gd name="connsiteY4" fmla="*/ 24606 h 504056"/>
              <a:gd name="connsiteX5" fmla="*/ 2520280 w 2536382"/>
              <a:gd name="connsiteY5" fmla="*/ 72008 h 504056"/>
              <a:gd name="connsiteX6" fmla="*/ 2520280 w 2536382"/>
              <a:gd name="connsiteY6" fmla="*/ 216024 h 504056"/>
              <a:gd name="connsiteX7" fmla="*/ 2448272 w 2536382"/>
              <a:gd name="connsiteY7" fmla="*/ 420045 h 504056"/>
              <a:gd name="connsiteX8" fmla="*/ 2423666 w 2536382"/>
              <a:gd name="connsiteY8" fmla="*/ 479450 h 504056"/>
              <a:gd name="connsiteX9" fmla="*/ 2364261 w 2536382"/>
              <a:gd name="connsiteY9" fmla="*/ 504056 h 504056"/>
              <a:gd name="connsiteX10" fmla="*/ 84011 w 2536382"/>
              <a:gd name="connsiteY10" fmla="*/ 504056 h 504056"/>
              <a:gd name="connsiteX11" fmla="*/ 24606 w 2536382"/>
              <a:gd name="connsiteY11" fmla="*/ 479450 h 504056"/>
              <a:gd name="connsiteX12" fmla="*/ 0 w 2536382"/>
              <a:gd name="connsiteY12" fmla="*/ 420045 h 504056"/>
              <a:gd name="connsiteX13" fmla="*/ 0 w 2536382"/>
              <a:gd name="connsiteY13" fmla="*/ 84011 h 504056"/>
              <a:gd name="connsiteX0" fmla="*/ 0 w 2532281"/>
              <a:gd name="connsiteY0" fmla="*/ 84011 h 504056"/>
              <a:gd name="connsiteX1" fmla="*/ 24606 w 2532281"/>
              <a:gd name="connsiteY1" fmla="*/ 24606 h 504056"/>
              <a:gd name="connsiteX2" fmla="*/ 84011 w 2532281"/>
              <a:gd name="connsiteY2" fmla="*/ 0 h 504056"/>
              <a:gd name="connsiteX3" fmla="*/ 2364261 w 2532281"/>
              <a:gd name="connsiteY3" fmla="*/ 0 h 504056"/>
              <a:gd name="connsiteX4" fmla="*/ 2459186 w 2532281"/>
              <a:gd name="connsiteY4" fmla="*/ 29443 h 504056"/>
              <a:gd name="connsiteX5" fmla="*/ 2520280 w 2532281"/>
              <a:gd name="connsiteY5" fmla="*/ 72008 h 504056"/>
              <a:gd name="connsiteX6" fmla="*/ 2520280 w 2532281"/>
              <a:gd name="connsiteY6" fmla="*/ 216024 h 504056"/>
              <a:gd name="connsiteX7" fmla="*/ 2448272 w 2532281"/>
              <a:gd name="connsiteY7" fmla="*/ 420045 h 504056"/>
              <a:gd name="connsiteX8" fmla="*/ 2423666 w 2532281"/>
              <a:gd name="connsiteY8" fmla="*/ 479450 h 504056"/>
              <a:gd name="connsiteX9" fmla="*/ 2364261 w 2532281"/>
              <a:gd name="connsiteY9" fmla="*/ 504056 h 504056"/>
              <a:gd name="connsiteX10" fmla="*/ 84011 w 2532281"/>
              <a:gd name="connsiteY10" fmla="*/ 504056 h 504056"/>
              <a:gd name="connsiteX11" fmla="*/ 24606 w 2532281"/>
              <a:gd name="connsiteY11" fmla="*/ 479450 h 504056"/>
              <a:gd name="connsiteX12" fmla="*/ 0 w 2532281"/>
              <a:gd name="connsiteY12" fmla="*/ 420045 h 504056"/>
              <a:gd name="connsiteX13" fmla="*/ 0 w 2532281"/>
              <a:gd name="connsiteY13" fmla="*/ 84011 h 504056"/>
              <a:gd name="connsiteX0" fmla="*/ 0 w 2575143"/>
              <a:gd name="connsiteY0" fmla="*/ 84011 h 504056"/>
              <a:gd name="connsiteX1" fmla="*/ 24606 w 2575143"/>
              <a:gd name="connsiteY1" fmla="*/ 24606 h 504056"/>
              <a:gd name="connsiteX2" fmla="*/ 84011 w 2575143"/>
              <a:gd name="connsiteY2" fmla="*/ 0 h 504056"/>
              <a:gd name="connsiteX3" fmla="*/ 2364261 w 2575143"/>
              <a:gd name="connsiteY3" fmla="*/ 0 h 504056"/>
              <a:gd name="connsiteX4" fmla="*/ 2459186 w 2575143"/>
              <a:gd name="connsiteY4" fmla="*/ 29443 h 504056"/>
              <a:gd name="connsiteX5" fmla="*/ 2520280 w 2575143"/>
              <a:gd name="connsiteY5" fmla="*/ 72008 h 504056"/>
              <a:gd name="connsiteX6" fmla="*/ 2563142 w 2575143"/>
              <a:gd name="connsiteY6" fmla="*/ 220786 h 504056"/>
              <a:gd name="connsiteX7" fmla="*/ 2448272 w 2575143"/>
              <a:gd name="connsiteY7" fmla="*/ 420045 h 504056"/>
              <a:gd name="connsiteX8" fmla="*/ 2423666 w 2575143"/>
              <a:gd name="connsiteY8" fmla="*/ 479450 h 504056"/>
              <a:gd name="connsiteX9" fmla="*/ 2364261 w 2575143"/>
              <a:gd name="connsiteY9" fmla="*/ 504056 h 504056"/>
              <a:gd name="connsiteX10" fmla="*/ 84011 w 2575143"/>
              <a:gd name="connsiteY10" fmla="*/ 504056 h 504056"/>
              <a:gd name="connsiteX11" fmla="*/ 24606 w 2575143"/>
              <a:gd name="connsiteY11" fmla="*/ 479450 h 504056"/>
              <a:gd name="connsiteX12" fmla="*/ 0 w 2575143"/>
              <a:gd name="connsiteY12" fmla="*/ 420045 h 504056"/>
              <a:gd name="connsiteX13" fmla="*/ 0 w 2575143"/>
              <a:gd name="connsiteY13" fmla="*/ 84011 h 504056"/>
              <a:gd name="connsiteX0" fmla="*/ 0 w 2563444"/>
              <a:gd name="connsiteY0" fmla="*/ 84011 h 504056"/>
              <a:gd name="connsiteX1" fmla="*/ 24606 w 2563444"/>
              <a:gd name="connsiteY1" fmla="*/ 24606 h 504056"/>
              <a:gd name="connsiteX2" fmla="*/ 84011 w 2563444"/>
              <a:gd name="connsiteY2" fmla="*/ 0 h 504056"/>
              <a:gd name="connsiteX3" fmla="*/ 2364261 w 2563444"/>
              <a:gd name="connsiteY3" fmla="*/ 0 h 504056"/>
              <a:gd name="connsiteX4" fmla="*/ 2459186 w 2563444"/>
              <a:gd name="connsiteY4" fmla="*/ 29443 h 504056"/>
              <a:gd name="connsiteX5" fmla="*/ 2520280 w 2563444"/>
              <a:gd name="connsiteY5" fmla="*/ 72008 h 504056"/>
              <a:gd name="connsiteX6" fmla="*/ 2563142 w 2563444"/>
              <a:gd name="connsiteY6" fmla="*/ 220786 h 504056"/>
              <a:gd name="connsiteX7" fmla="*/ 2522091 w 2563444"/>
              <a:gd name="connsiteY7" fmla="*/ 396233 h 504056"/>
              <a:gd name="connsiteX8" fmla="*/ 2423666 w 2563444"/>
              <a:gd name="connsiteY8" fmla="*/ 479450 h 504056"/>
              <a:gd name="connsiteX9" fmla="*/ 2364261 w 2563444"/>
              <a:gd name="connsiteY9" fmla="*/ 504056 h 504056"/>
              <a:gd name="connsiteX10" fmla="*/ 84011 w 2563444"/>
              <a:gd name="connsiteY10" fmla="*/ 504056 h 504056"/>
              <a:gd name="connsiteX11" fmla="*/ 24606 w 2563444"/>
              <a:gd name="connsiteY11" fmla="*/ 479450 h 504056"/>
              <a:gd name="connsiteX12" fmla="*/ 0 w 2563444"/>
              <a:gd name="connsiteY12" fmla="*/ 420045 h 504056"/>
              <a:gd name="connsiteX13" fmla="*/ 0 w 2563444"/>
              <a:gd name="connsiteY13" fmla="*/ 84011 h 504056"/>
              <a:gd name="connsiteX0" fmla="*/ 0 w 2563444"/>
              <a:gd name="connsiteY0" fmla="*/ 84011 h 504056"/>
              <a:gd name="connsiteX1" fmla="*/ 24606 w 2563444"/>
              <a:gd name="connsiteY1" fmla="*/ 24606 h 504056"/>
              <a:gd name="connsiteX2" fmla="*/ 84011 w 2563444"/>
              <a:gd name="connsiteY2" fmla="*/ 0 h 504056"/>
              <a:gd name="connsiteX3" fmla="*/ 2364261 w 2563444"/>
              <a:gd name="connsiteY3" fmla="*/ 0 h 504056"/>
              <a:gd name="connsiteX4" fmla="*/ 2459186 w 2563444"/>
              <a:gd name="connsiteY4" fmla="*/ 29443 h 504056"/>
              <a:gd name="connsiteX5" fmla="*/ 2520280 w 2563444"/>
              <a:gd name="connsiteY5" fmla="*/ 72008 h 504056"/>
              <a:gd name="connsiteX6" fmla="*/ 2563142 w 2563444"/>
              <a:gd name="connsiteY6" fmla="*/ 220786 h 504056"/>
              <a:gd name="connsiteX7" fmla="*/ 2522091 w 2563444"/>
              <a:gd name="connsiteY7" fmla="*/ 396233 h 504056"/>
              <a:gd name="connsiteX8" fmla="*/ 2471291 w 2563444"/>
              <a:gd name="connsiteY8" fmla="*/ 477069 h 504056"/>
              <a:gd name="connsiteX9" fmla="*/ 2364261 w 2563444"/>
              <a:gd name="connsiteY9" fmla="*/ 504056 h 504056"/>
              <a:gd name="connsiteX10" fmla="*/ 84011 w 2563444"/>
              <a:gd name="connsiteY10" fmla="*/ 504056 h 504056"/>
              <a:gd name="connsiteX11" fmla="*/ 24606 w 2563444"/>
              <a:gd name="connsiteY11" fmla="*/ 479450 h 504056"/>
              <a:gd name="connsiteX12" fmla="*/ 0 w 2563444"/>
              <a:gd name="connsiteY12" fmla="*/ 420045 h 504056"/>
              <a:gd name="connsiteX13" fmla="*/ 0 w 2563444"/>
              <a:gd name="connsiteY13" fmla="*/ 84011 h 504056"/>
              <a:gd name="connsiteX0" fmla="*/ 0 w 2566015"/>
              <a:gd name="connsiteY0" fmla="*/ 84011 h 504056"/>
              <a:gd name="connsiteX1" fmla="*/ 24606 w 2566015"/>
              <a:gd name="connsiteY1" fmla="*/ 24606 h 504056"/>
              <a:gd name="connsiteX2" fmla="*/ 84011 w 2566015"/>
              <a:gd name="connsiteY2" fmla="*/ 0 h 504056"/>
              <a:gd name="connsiteX3" fmla="*/ 2364261 w 2566015"/>
              <a:gd name="connsiteY3" fmla="*/ 0 h 504056"/>
              <a:gd name="connsiteX4" fmla="*/ 2459186 w 2566015"/>
              <a:gd name="connsiteY4" fmla="*/ 29443 h 504056"/>
              <a:gd name="connsiteX5" fmla="*/ 2539330 w 2566015"/>
              <a:gd name="connsiteY5" fmla="*/ 107727 h 504056"/>
              <a:gd name="connsiteX6" fmla="*/ 2563142 w 2566015"/>
              <a:gd name="connsiteY6" fmla="*/ 220786 h 504056"/>
              <a:gd name="connsiteX7" fmla="*/ 2522091 w 2566015"/>
              <a:gd name="connsiteY7" fmla="*/ 396233 h 504056"/>
              <a:gd name="connsiteX8" fmla="*/ 2471291 w 2566015"/>
              <a:gd name="connsiteY8" fmla="*/ 477069 h 504056"/>
              <a:gd name="connsiteX9" fmla="*/ 2364261 w 2566015"/>
              <a:gd name="connsiteY9" fmla="*/ 504056 h 504056"/>
              <a:gd name="connsiteX10" fmla="*/ 84011 w 2566015"/>
              <a:gd name="connsiteY10" fmla="*/ 504056 h 504056"/>
              <a:gd name="connsiteX11" fmla="*/ 24606 w 2566015"/>
              <a:gd name="connsiteY11" fmla="*/ 479450 h 504056"/>
              <a:gd name="connsiteX12" fmla="*/ 0 w 2566015"/>
              <a:gd name="connsiteY12" fmla="*/ 420045 h 504056"/>
              <a:gd name="connsiteX13" fmla="*/ 0 w 2566015"/>
              <a:gd name="connsiteY13" fmla="*/ 84011 h 504056"/>
              <a:gd name="connsiteX0" fmla="*/ 0 w 2564237"/>
              <a:gd name="connsiteY0" fmla="*/ 84011 h 504168"/>
              <a:gd name="connsiteX1" fmla="*/ 24606 w 2564237"/>
              <a:gd name="connsiteY1" fmla="*/ 24606 h 504168"/>
              <a:gd name="connsiteX2" fmla="*/ 84011 w 2564237"/>
              <a:gd name="connsiteY2" fmla="*/ 0 h 504168"/>
              <a:gd name="connsiteX3" fmla="*/ 2364261 w 2564237"/>
              <a:gd name="connsiteY3" fmla="*/ 0 h 504168"/>
              <a:gd name="connsiteX4" fmla="*/ 2459186 w 2564237"/>
              <a:gd name="connsiteY4" fmla="*/ 29443 h 504168"/>
              <a:gd name="connsiteX5" fmla="*/ 2539330 w 2564237"/>
              <a:gd name="connsiteY5" fmla="*/ 107727 h 504168"/>
              <a:gd name="connsiteX6" fmla="*/ 2563142 w 2564237"/>
              <a:gd name="connsiteY6" fmla="*/ 220786 h 504168"/>
              <a:gd name="connsiteX7" fmla="*/ 2545903 w 2564237"/>
              <a:gd name="connsiteY7" fmla="*/ 341464 h 504168"/>
              <a:gd name="connsiteX8" fmla="*/ 2471291 w 2564237"/>
              <a:gd name="connsiteY8" fmla="*/ 477069 h 504168"/>
              <a:gd name="connsiteX9" fmla="*/ 2364261 w 2564237"/>
              <a:gd name="connsiteY9" fmla="*/ 504056 h 504168"/>
              <a:gd name="connsiteX10" fmla="*/ 84011 w 2564237"/>
              <a:gd name="connsiteY10" fmla="*/ 504056 h 504168"/>
              <a:gd name="connsiteX11" fmla="*/ 24606 w 2564237"/>
              <a:gd name="connsiteY11" fmla="*/ 479450 h 504168"/>
              <a:gd name="connsiteX12" fmla="*/ 0 w 2564237"/>
              <a:gd name="connsiteY12" fmla="*/ 420045 h 504168"/>
              <a:gd name="connsiteX13" fmla="*/ 0 w 2564237"/>
              <a:gd name="connsiteY13" fmla="*/ 84011 h 504168"/>
              <a:gd name="connsiteX0" fmla="*/ 0 w 2564237"/>
              <a:gd name="connsiteY0" fmla="*/ 84011 h 504168"/>
              <a:gd name="connsiteX1" fmla="*/ 24606 w 2564237"/>
              <a:gd name="connsiteY1" fmla="*/ 24606 h 504168"/>
              <a:gd name="connsiteX2" fmla="*/ 84011 w 2564237"/>
              <a:gd name="connsiteY2" fmla="*/ 0 h 504168"/>
              <a:gd name="connsiteX3" fmla="*/ 2364261 w 2564237"/>
              <a:gd name="connsiteY3" fmla="*/ 0 h 504168"/>
              <a:gd name="connsiteX4" fmla="*/ 2459186 w 2564237"/>
              <a:gd name="connsiteY4" fmla="*/ 29443 h 504168"/>
              <a:gd name="connsiteX5" fmla="*/ 2539330 w 2564237"/>
              <a:gd name="connsiteY5" fmla="*/ 107727 h 504168"/>
              <a:gd name="connsiteX6" fmla="*/ 2563142 w 2564237"/>
              <a:gd name="connsiteY6" fmla="*/ 220786 h 504168"/>
              <a:gd name="connsiteX7" fmla="*/ 2545903 w 2564237"/>
              <a:gd name="connsiteY7" fmla="*/ 341464 h 504168"/>
              <a:gd name="connsiteX8" fmla="*/ 2471291 w 2564237"/>
              <a:gd name="connsiteY8" fmla="*/ 477069 h 504168"/>
              <a:gd name="connsiteX9" fmla="*/ 2364261 w 2564237"/>
              <a:gd name="connsiteY9" fmla="*/ 504056 h 504168"/>
              <a:gd name="connsiteX10" fmla="*/ 84011 w 2564237"/>
              <a:gd name="connsiteY10" fmla="*/ 504056 h 504168"/>
              <a:gd name="connsiteX11" fmla="*/ 24606 w 2564237"/>
              <a:gd name="connsiteY11" fmla="*/ 479450 h 504168"/>
              <a:gd name="connsiteX12" fmla="*/ 0 w 2564237"/>
              <a:gd name="connsiteY12" fmla="*/ 420045 h 504168"/>
              <a:gd name="connsiteX13" fmla="*/ 0 w 2564237"/>
              <a:gd name="connsiteY13" fmla="*/ 84011 h 504168"/>
              <a:gd name="connsiteX0" fmla="*/ 0 w 2564237"/>
              <a:gd name="connsiteY0" fmla="*/ 84011 h 504056"/>
              <a:gd name="connsiteX1" fmla="*/ 24606 w 2564237"/>
              <a:gd name="connsiteY1" fmla="*/ 24606 h 504056"/>
              <a:gd name="connsiteX2" fmla="*/ 84011 w 2564237"/>
              <a:gd name="connsiteY2" fmla="*/ 0 h 504056"/>
              <a:gd name="connsiteX3" fmla="*/ 2364261 w 2564237"/>
              <a:gd name="connsiteY3" fmla="*/ 0 h 504056"/>
              <a:gd name="connsiteX4" fmla="*/ 2459186 w 2564237"/>
              <a:gd name="connsiteY4" fmla="*/ 29443 h 504056"/>
              <a:gd name="connsiteX5" fmla="*/ 2539330 w 2564237"/>
              <a:gd name="connsiteY5" fmla="*/ 107727 h 504056"/>
              <a:gd name="connsiteX6" fmla="*/ 2563142 w 2564237"/>
              <a:gd name="connsiteY6" fmla="*/ 220786 h 504056"/>
              <a:gd name="connsiteX7" fmla="*/ 2545903 w 2564237"/>
              <a:gd name="connsiteY7" fmla="*/ 341464 h 504056"/>
              <a:gd name="connsiteX8" fmla="*/ 2492722 w 2564237"/>
              <a:gd name="connsiteY8" fmla="*/ 460400 h 504056"/>
              <a:gd name="connsiteX9" fmla="*/ 2364261 w 2564237"/>
              <a:gd name="connsiteY9" fmla="*/ 504056 h 504056"/>
              <a:gd name="connsiteX10" fmla="*/ 84011 w 2564237"/>
              <a:gd name="connsiteY10" fmla="*/ 504056 h 504056"/>
              <a:gd name="connsiteX11" fmla="*/ 24606 w 2564237"/>
              <a:gd name="connsiteY11" fmla="*/ 479450 h 504056"/>
              <a:gd name="connsiteX12" fmla="*/ 0 w 2564237"/>
              <a:gd name="connsiteY12" fmla="*/ 420045 h 504056"/>
              <a:gd name="connsiteX13" fmla="*/ 0 w 2564237"/>
              <a:gd name="connsiteY13" fmla="*/ 84011 h 504056"/>
              <a:gd name="connsiteX0" fmla="*/ 0 w 2569149"/>
              <a:gd name="connsiteY0" fmla="*/ 84011 h 504056"/>
              <a:gd name="connsiteX1" fmla="*/ 24606 w 2569149"/>
              <a:gd name="connsiteY1" fmla="*/ 24606 h 504056"/>
              <a:gd name="connsiteX2" fmla="*/ 84011 w 2569149"/>
              <a:gd name="connsiteY2" fmla="*/ 0 h 504056"/>
              <a:gd name="connsiteX3" fmla="*/ 2364261 w 2569149"/>
              <a:gd name="connsiteY3" fmla="*/ 0 h 504056"/>
              <a:gd name="connsiteX4" fmla="*/ 2459186 w 2569149"/>
              <a:gd name="connsiteY4" fmla="*/ 29443 h 504056"/>
              <a:gd name="connsiteX5" fmla="*/ 2539330 w 2569149"/>
              <a:gd name="connsiteY5" fmla="*/ 107727 h 504056"/>
              <a:gd name="connsiteX6" fmla="*/ 2563142 w 2569149"/>
              <a:gd name="connsiteY6" fmla="*/ 220786 h 504056"/>
              <a:gd name="connsiteX7" fmla="*/ 2553047 w 2569149"/>
              <a:gd name="connsiteY7" fmla="*/ 341464 h 504056"/>
              <a:gd name="connsiteX8" fmla="*/ 2492722 w 2569149"/>
              <a:gd name="connsiteY8" fmla="*/ 460400 h 504056"/>
              <a:gd name="connsiteX9" fmla="*/ 2364261 w 2569149"/>
              <a:gd name="connsiteY9" fmla="*/ 504056 h 504056"/>
              <a:gd name="connsiteX10" fmla="*/ 84011 w 2569149"/>
              <a:gd name="connsiteY10" fmla="*/ 504056 h 504056"/>
              <a:gd name="connsiteX11" fmla="*/ 24606 w 2569149"/>
              <a:gd name="connsiteY11" fmla="*/ 479450 h 504056"/>
              <a:gd name="connsiteX12" fmla="*/ 0 w 2569149"/>
              <a:gd name="connsiteY12" fmla="*/ 420045 h 504056"/>
              <a:gd name="connsiteX13" fmla="*/ 0 w 2569149"/>
              <a:gd name="connsiteY13" fmla="*/ 84011 h 504056"/>
              <a:gd name="connsiteX0" fmla="*/ 0 w 2565428"/>
              <a:gd name="connsiteY0" fmla="*/ 84011 h 504056"/>
              <a:gd name="connsiteX1" fmla="*/ 24606 w 2565428"/>
              <a:gd name="connsiteY1" fmla="*/ 24606 h 504056"/>
              <a:gd name="connsiteX2" fmla="*/ 84011 w 2565428"/>
              <a:gd name="connsiteY2" fmla="*/ 0 h 504056"/>
              <a:gd name="connsiteX3" fmla="*/ 2364261 w 2565428"/>
              <a:gd name="connsiteY3" fmla="*/ 0 h 504056"/>
              <a:gd name="connsiteX4" fmla="*/ 2459186 w 2565428"/>
              <a:gd name="connsiteY4" fmla="*/ 29443 h 504056"/>
              <a:gd name="connsiteX5" fmla="*/ 2539330 w 2565428"/>
              <a:gd name="connsiteY5" fmla="*/ 107727 h 504056"/>
              <a:gd name="connsiteX6" fmla="*/ 2563142 w 2565428"/>
              <a:gd name="connsiteY6" fmla="*/ 220786 h 504056"/>
              <a:gd name="connsiteX7" fmla="*/ 2553047 w 2565428"/>
              <a:gd name="connsiteY7" fmla="*/ 341464 h 504056"/>
              <a:gd name="connsiteX8" fmla="*/ 2492722 w 2565428"/>
              <a:gd name="connsiteY8" fmla="*/ 460400 h 504056"/>
              <a:gd name="connsiteX9" fmla="*/ 2364261 w 2565428"/>
              <a:gd name="connsiteY9" fmla="*/ 504056 h 504056"/>
              <a:gd name="connsiteX10" fmla="*/ 84011 w 2565428"/>
              <a:gd name="connsiteY10" fmla="*/ 504056 h 504056"/>
              <a:gd name="connsiteX11" fmla="*/ 24606 w 2565428"/>
              <a:gd name="connsiteY11" fmla="*/ 479450 h 504056"/>
              <a:gd name="connsiteX12" fmla="*/ 0 w 2565428"/>
              <a:gd name="connsiteY12" fmla="*/ 420045 h 504056"/>
              <a:gd name="connsiteX13" fmla="*/ 0 w 2565428"/>
              <a:gd name="connsiteY13" fmla="*/ 84011 h 504056"/>
              <a:gd name="connsiteX0" fmla="*/ 0 w 2565428"/>
              <a:gd name="connsiteY0" fmla="*/ 84011 h 504056"/>
              <a:gd name="connsiteX1" fmla="*/ 24606 w 2565428"/>
              <a:gd name="connsiteY1" fmla="*/ 24606 h 504056"/>
              <a:gd name="connsiteX2" fmla="*/ 84011 w 2565428"/>
              <a:gd name="connsiteY2" fmla="*/ 0 h 504056"/>
              <a:gd name="connsiteX3" fmla="*/ 2364261 w 2565428"/>
              <a:gd name="connsiteY3" fmla="*/ 0 h 504056"/>
              <a:gd name="connsiteX4" fmla="*/ 2459186 w 2565428"/>
              <a:gd name="connsiteY4" fmla="*/ 29443 h 504056"/>
              <a:gd name="connsiteX5" fmla="*/ 2539330 w 2565428"/>
              <a:gd name="connsiteY5" fmla="*/ 107727 h 504056"/>
              <a:gd name="connsiteX6" fmla="*/ 2563142 w 2565428"/>
              <a:gd name="connsiteY6" fmla="*/ 220786 h 504056"/>
              <a:gd name="connsiteX7" fmla="*/ 2553047 w 2565428"/>
              <a:gd name="connsiteY7" fmla="*/ 341464 h 504056"/>
              <a:gd name="connsiteX8" fmla="*/ 2492722 w 2565428"/>
              <a:gd name="connsiteY8" fmla="*/ 460400 h 504056"/>
              <a:gd name="connsiteX9" fmla="*/ 2364261 w 2565428"/>
              <a:gd name="connsiteY9" fmla="*/ 504056 h 504056"/>
              <a:gd name="connsiteX10" fmla="*/ 84011 w 2565428"/>
              <a:gd name="connsiteY10" fmla="*/ 504056 h 504056"/>
              <a:gd name="connsiteX11" fmla="*/ 24606 w 2565428"/>
              <a:gd name="connsiteY11" fmla="*/ 479450 h 504056"/>
              <a:gd name="connsiteX12" fmla="*/ 0 w 2565428"/>
              <a:gd name="connsiteY12" fmla="*/ 420045 h 504056"/>
              <a:gd name="connsiteX13" fmla="*/ 0 w 2565428"/>
              <a:gd name="connsiteY13" fmla="*/ 84011 h 504056"/>
              <a:gd name="connsiteX0" fmla="*/ 0 w 2574479"/>
              <a:gd name="connsiteY0" fmla="*/ 84011 h 504056"/>
              <a:gd name="connsiteX1" fmla="*/ 24606 w 2574479"/>
              <a:gd name="connsiteY1" fmla="*/ 24606 h 504056"/>
              <a:gd name="connsiteX2" fmla="*/ 84011 w 2574479"/>
              <a:gd name="connsiteY2" fmla="*/ 0 h 504056"/>
              <a:gd name="connsiteX3" fmla="*/ 2364261 w 2574479"/>
              <a:gd name="connsiteY3" fmla="*/ 0 h 504056"/>
              <a:gd name="connsiteX4" fmla="*/ 2459186 w 2574479"/>
              <a:gd name="connsiteY4" fmla="*/ 29443 h 504056"/>
              <a:gd name="connsiteX5" fmla="*/ 2539330 w 2574479"/>
              <a:gd name="connsiteY5" fmla="*/ 107727 h 504056"/>
              <a:gd name="connsiteX6" fmla="*/ 2563142 w 2574479"/>
              <a:gd name="connsiteY6" fmla="*/ 220786 h 504056"/>
              <a:gd name="connsiteX7" fmla="*/ 2553047 w 2574479"/>
              <a:gd name="connsiteY7" fmla="*/ 341464 h 504056"/>
              <a:gd name="connsiteX8" fmla="*/ 2492722 w 2574479"/>
              <a:gd name="connsiteY8" fmla="*/ 460400 h 504056"/>
              <a:gd name="connsiteX9" fmla="*/ 2364261 w 2574479"/>
              <a:gd name="connsiteY9" fmla="*/ 504056 h 504056"/>
              <a:gd name="connsiteX10" fmla="*/ 84011 w 2574479"/>
              <a:gd name="connsiteY10" fmla="*/ 504056 h 504056"/>
              <a:gd name="connsiteX11" fmla="*/ 24606 w 2574479"/>
              <a:gd name="connsiteY11" fmla="*/ 479450 h 504056"/>
              <a:gd name="connsiteX12" fmla="*/ 0 w 2574479"/>
              <a:gd name="connsiteY12" fmla="*/ 420045 h 504056"/>
              <a:gd name="connsiteX13" fmla="*/ 0 w 2574479"/>
              <a:gd name="connsiteY13" fmla="*/ 84011 h 504056"/>
              <a:gd name="connsiteX0" fmla="*/ 0 w 2565428"/>
              <a:gd name="connsiteY0" fmla="*/ 84011 h 504056"/>
              <a:gd name="connsiteX1" fmla="*/ 24606 w 2565428"/>
              <a:gd name="connsiteY1" fmla="*/ 24606 h 504056"/>
              <a:gd name="connsiteX2" fmla="*/ 84011 w 2565428"/>
              <a:gd name="connsiteY2" fmla="*/ 0 h 504056"/>
              <a:gd name="connsiteX3" fmla="*/ 2364261 w 2565428"/>
              <a:gd name="connsiteY3" fmla="*/ 0 h 504056"/>
              <a:gd name="connsiteX4" fmla="*/ 2459186 w 2565428"/>
              <a:gd name="connsiteY4" fmla="*/ 29443 h 504056"/>
              <a:gd name="connsiteX5" fmla="*/ 2539330 w 2565428"/>
              <a:gd name="connsiteY5" fmla="*/ 107727 h 504056"/>
              <a:gd name="connsiteX6" fmla="*/ 2563142 w 2565428"/>
              <a:gd name="connsiteY6" fmla="*/ 220786 h 504056"/>
              <a:gd name="connsiteX7" fmla="*/ 2553047 w 2565428"/>
              <a:gd name="connsiteY7" fmla="*/ 341464 h 504056"/>
              <a:gd name="connsiteX8" fmla="*/ 2492722 w 2565428"/>
              <a:gd name="connsiteY8" fmla="*/ 460400 h 504056"/>
              <a:gd name="connsiteX9" fmla="*/ 2364261 w 2565428"/>
              <a:gd name="connsiteY9" fmla="*/ 504056 h 504056"/>
              <a:gd name="connsiteX10" fmla="*/ 84011 w 2565428"/>
              <a:gd name="connsiteY10" fmla="*/ 504056 h 504056"/>
              <a:gd name="connsiteX11" fmla="*/ 24606 w 2565428"/>
              <a:gd name="connsiteY11" fmla="*/ 479450 h 504056"/>
              <a:gd name="connsiteX12" fmla="*/ 0 w 2565428"/>
              <a:gd name="connsiteY12" fmla="*/ 420045 h 504056"/>
              <a:gd name="connsiteX13" fmla="*/ 0 w 2565428"/>
              <a:gd name="connsiteY13" fmla="*/ 84011 h 504056"/>
              <a:gd name="connsiteX0" fmla="*/ 0 w 2565825"/>
              <a:gd name="connsiteY0" fmla="*/ 84011 h 504056"/>
              <a:gd name="connsiteX1" fmla="*/ 24606 w 2565825"/>
              <a:gd name="connsiteY1" fmla="*/ 24606 h 504056"/>
              <a:gd name="connsiteX2" fmla="*/ 84011 w 2565825"/>
              <a:gd name="connsiteY2" fmla="*/ 0 h 504056"/>
              <a:gd name="connsiteX3" fmla="*/ 2364261 w 2565825"/>
              <a:gd name="connsiteY3" fmla="*/ 0 h 504056"/>
              <a:gd name="connsiteX4" fmla="*/ 2459186 w 2565825"/>
              <a:gd name="connsiteY4" fmla="*/ 29443 h 504056"/>
              <a:gd name="connsiteX5" fmla="*/ 2539330 w 2565825"/>
              <a:gd name="connsiteY5" fmla="*/ 107727 h 504056"/>
              <a:gd name="connsiteX6" fmla="*/ 2563142 w 2565825"/>
              <a:gd name="connsiteY6" fmla="*/ 220786 h 504056"/>
              <a:gd name="connsiteX7" fmla="*/ 2555428 w 2565825"/>
              <a:gd name="connsiteY7" fmla="*/ 350989 h 504056"/>
              <a:gd name="connsiteX8" fmla="*/ 2492722 w 2565825"/>
              <a:gd name="connsiteY8" fmla="*/ 460400 h 504056"/>
              <a:gd name="connsiteX9" fmla="*/ 2364261 w 2565825"/>
              <a:gd name="connsiteY9" fmla="*/ 504056 h 504056"/>
              <a:gd name="connsiteX10" fmla="*/ 84011 w 2565825"/>
              <a:gd name="connsiteY10" fmla="*/ 504056 h 504056"/>
              <a:gd name="connsiteX11" fmla="*/ 24606 w 2565825"/>
              <a:gd name="connsiteY11" fmla="*/ 479450 h 504056"/>
              <a:gd name="connsiteX12" fmla="*/ 0 w 2565825"/>
              <a:gd name="connsiteY12" fmla="*/ 420045 h 504056"/>
              <a:gd name="connsiteX13" fmla="*/ 0 w 2565825"/>
              <a:gd name="connsiteY13" fmla="*/ 84011 h 504056"/>
              <a:gd name="connsiteX0" fmla="*/ 0 w 2565825"/>
              <a:gd name="connsiteY0" fmla="*/ 84011 h 511485"/>
              <a:gd name="connsiteX1" fmla="*/ 24606 w 2565825"/>
              <a:gd name="connsiteY1" fmla="*/ 24606 h 511485"/>
              <a:gd name="connsiteX2" fmla="*/ 84011 w 2565825"/>
              <a:gd name="connsiteY2" fmla="*/ 0 h 511485"/>
              <a:gd name="connsiteX3" fmla="*/ 2364261 w 2565825"/>
              <a:gd name="connsiteY3" fmla="*/ 0 h 511485"/>
              <a:gd name="connsiteX4" fmla="*/ 2459186 w 2565825"/>
              <a:gd name="connsiteY4" fmla="*/ 29443 h 511485"/>
              <a:gd name="connsiteX5" fmla="*/ 2539330 w 2565825"/>
              <a:gd name="connsiteY5" fmla="*/ 107727 h 511485"/>
              <a:gd name="connsiteX6" fmla="*/ 2563142 w 2565825"/>
              <a:gd name="connsiteY6" fmla="*/ 220786 h 511485"/>
              <a:gd name="connsiteX7" fmla="*/ 2555428 w 2565825"/>
              <a:gd name="connsiteY7" fmla="*/ 350989 h 511485"/>
              <a:gd name="connsiteX8" fmla="*/ 2492722 w 2565825"/>
              <a:gd name="connsiteY8" fmla="*/ 460400 h 511485"/>
              <a:gd name="connsiteX9" fmla="*/ 2364261 w 2565825"/>
              <a:gd name="connsiteY9" fmla="*/ 504056 h 511485"/>
              <a:gd name="connsiteX10" fmla="*/ 84011 w 2565825"/>
              <a:gd name="connsiteY10" fmla="*/ 504056 h 511485"/>
              <a:gd name="connsiteX11" fmla="*/ 24606 w 2565825"/>
              <a:gd name="connsiteY11" fmla="*/ 479450 h 511485"/>
              <a:gd name="connsiteX12" fmla="*/ 91440 w 2565825"/>
              <a:gd name="connsiteY12" fmla="*/ 511485 h 511485"/>
              <a:gd name="connsiteX0" fmla="*/ 24606 w 2565825"/>
              <a:gd name="connsiteY0" fmla="*/ 24606 h 511485"/>
              <a:gd name="connsiteX1" fmla="*/ 84011 w 2565825"/>
              <a:gd name="connsiteY1" fmla="*/ 0 h 511485"/>
              <a:gd name="connsiteX2" fmla="*/ 2364261 w 2565825"/>
              <a:gd name="connsiteY2" fmla="*/ 0 h 511485"/>
              <a:gd name="connsiteX3" fmla="*/ 2459186 w 2565825"/>
              <a:gd name="connsiteY3" fmla="*/ 29443 h 511485"/>
              <a:gd name="connsiteX4" fmla="*/ 2539330 w 2565825"/>
              <a:gd name="connsiteY4" fmla="*/ 107727 h 511485"/>
              <a:gd name="connsiteX5" fmla="*/ 2563142 w 2565825"/>
              <a:gd name="connsiteY5" fmla="*/ 220786 h 511485"/>
              <a:gd name="connsiteX6" fmla="*/ 2555428 w 2565825"/>
              <a:gd name="connsiteY6" fmla="*/ 350989 h 511485"/>
              <a:gd name="connsiteX7" fmla="*/ 2492722 w 2565825"/>
              <a:gd name="connsiteY7" fmla="*/ 460400 h 511485"/>
              <a:gd name="connsiteX8" fmla="*/ 2364261 w 2565825"/>
              <a:gd name="connsiteY8" fmla="*/ 504056 h 511485"/>
              <a:gd name="connsiteX9" fmla="*/ 84011 w 2565825"/>
              <a:gd name="connsiteY9" fmla="*/ 504056 h 511485"/>
              <a:gd name="connsiteX10" fmla="*/ 24606 w 2565825"/>
              <a:gd name="connsiteY10" fmla="*/ 479450 h 511485"/>
              <a:gd name="connsiteX11" fmla="*/ 91440 w 2565825"/>
              <a:gd name="connsiteY11" fmla="*/ 511485 h 511485"/>
              <a:gd name="connsiteX0" fmla="*/ 84011 w 2565825"/>
              <a:gd name="connsiteY0" fmla="*/ 0 h 511485"/>
              <a:gd name="connsiteX1" fmla="*/ 2364261 w 2565825"/>
              <a:gd name="connsiteY1" fmla="*/ 0 h 511485"/>
              <a:gd name="connsiteX2" fmla="*/ 2459186 w 2565825"/>
              <a:gd name="connsiteY2" fmla="*/ 29443 h 511485"/>
              <a:gd name="connsiteX3" fmla="*/ 2539330 w 2565825"/>
              <a:gd name="connsiteY3" fmla="*/ 107727 h 511485"/>
              <a:gd name="connsiteX4" fmla="*/ 2563142 w 2565825"/>
              <a:gd name="connsiteY4" fmla="*/ 220786 h 511485"/>
              <a:gd name="connsiteX5" fmla="*/ 2555428 w 2565825"/>
              <a:gd name="connsiteY5" fmla="*/ 350989 h 511485"/>
              <a:gd name="connsiteX6" fmla="*/ 2492722 w 2565825"/>
              <a:gd name="connsiteY6" fmla="*/ 460400 h 511485"/>
              <a:gd name="connsiteX7" fmla="*/ 2364261 w 2565825"/>
              <a:gd name="connsiteY7" fmla="*/ 504056 h 511485"/>
              <a:gd name="connsiteX8" fmla="*/ 84011 w 2565825"/>
              <a:gd name="connsiteY8" fmla="*/ 504056 h 511485"/>
              <a:gd name="connsiteX9" fmla="*/ 24606 w 2565825"/>
              <a:gd name="connsiteY9" fmla="*/ 479450 h 511485"/>
              <a:gd name="connsiteX10" fmla="*/ 91440 w 2565825"/>
              <a:gd name="connsiteY10" fmla="*/ 511485 h 511485"/>
              <a:gd name="connsiteX0" fmla="*/ 378803 w 2860617"/>
              <a:gd name="connsiteY0" fmla="*/ 0 h 511485"/>
              <a:gd name="connsiteX1" fmla="*/ 2659053 w 2860617"/>
              <a:gd name="connsiteY1" fmla="*/ 0 h 511485"/>
              <a:gd name="connsiteX2" fmla="*/ 2753978 w 2860617"/>
              <a:gd name="connsiteY2" fmla="*/ 29443 h 511485"/>
              <a:gd name="connsiteX3" fmla="*/ 2834122 w 2860617"/>
              <a:gd name="connsiteY3" fmla="*/ 107727 h 511485"/>
              <a:gd name="connsiteX4" fmla="*/ 2857934 w 2860617"/>
              <a:gd name="connsiteY4" fmla="*/ 220786 h 511485"/>
              <a:gd name="connsiteX5" fmla="*/ 2850220 w 2860617"/>
              <a:gd name="connsiteY5" fmla="*/ 350989 h 511485"/>
              <a:gd name="connsiteX6" fmla="*/ 2787514 w 2860617"/>
              <a:gd name="connsiteY6" fmla="*/ 460400 h 511485"/>
              <a:gd name="connsiteX7" fmla="*/ 2659053 w 2860617"/>
              <a:gd name="connsiteY7" fmla="*/ 504056 h 511485"/>
              <a:gd name="connsiteX8" fmla="*/ 378803 w 2860617"/>
              <a:gd name="connsiteY8" fmla="*/ 504056 h 511485"/>
              <a:gd name="connsiteX9" fmla="*/ 386232 w 2860617"/>
              <a:gd name="connsiteY9" fmla="*/ 511485 h 511485"/>
              <a:gd name="connsiteX0" fmla="*/ 0 w 2481814"/>
              <a:gd name="connsiteY0" fmla="*/ 0 h 504056"/>
              <a:gd name="connsiteX1" fmla="*/ 2280250 w 2481814"/>
              <a:gd name="connsiteY1" fmla="*/ 0 h 504056"/>
              <a:gd name="connsiteX2" fmla="*/ 2375175 w 2481814"/>
              <a:gd name="connsiteY2" fmla="*/ 29443 h 504056"/>
              <a:gd name="connsiteX3" fmla="*/ 2455319 w 2481814"/>
              <a:gd name="connsiteY3" fmla="*/ 107727 h 504056"/>
              <a:gd name="connsiteX4" fmla="*/ 2479131 w 2481814"/>
              <a:gd name="connsiteY4" fmla="*/ 220786 h 504056"/>
              <a:gd name="connsiteX5" fmla="*/ 2471417 w 2481814"/>
              <a:gd name="connsiteY5" fmla="*/ 350989 h 504056"/>
              <a:gd name="connsiteX6" fmla="*/ 2408711 w 2481814"/>
              <a:gd name="connsiteY6" fmla="*/ 460400 h 504056"/>
              <a:gd name="connsiteX7" fmla="*/ 2280250 w 2481814"/>
              <a:gd name="connsiteY7" fmla="*/ 504056 h 504056"/>
              <a:gd name="connsiteX8" fmla="*/ 0 w 2481814"/>
              <a:gd name="connsiteY8" fmla="*/ 504056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814" h="504056">
                <a:moveTo>
                  <a:pt x="0" y="0"/>
                </a:moveTo>
                <a:lnTo>
                  <a:pt x="2280250" y="0"/>
                </a:lnTo>
                <a:cubicBezTo>
                  <a:pt x="2302531" y="0"/>
                  <a:pt x="2345997" y="11488"/>
                  <a:pt x="2375175" y="29443"/>
                </a:cubicBezTo>
                <a:cubicBezTo>
                  <a:pt x="2404353" y="47398"/>
                  <a:pt x="2437993" y="75837"/>
                  <a:pt x="2455319" y="107727"/>
                </a:cubicBezTo>
                <a:cubicBezTo>
                  <a:pt x="2472645" y="139618"/>
                  <a:pt x="2476448" y="180242"/>
                  <a:pt x="2479131" y="220786"/>
                </a:cubicBezTo>
                <a:cubicBezTo>
                  <a:pt x="2481814" y="261330"/>
                  <a:pt x="2480943" y="281083"/>
                  <a:pt x="2471417" y="350989"/>
                </a:cubicBezTo>
                <a:cubicBezTo>
                  <a:pt x="2449985" y="406608"/>
                  <a:pt x="2440572" y="434889"/>
                  <a:pt x="2408711" y="460400"/>
                </a:cubicBezTo>
                <a:cubicBezTo>
                  <a:pt x="2376850" y="485911"/>
                  <a:pt x="2302531" y="504056"/>
                  <a:pt x="2280250" y="504056"/>
                </a:cubicBezTo>
                <a:lnTo>
                  <a:pt x="0" y="5040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1" idx="1"/>
          </p:cNvCxnSpPr>
          <p:nvPr/>
        </p:nvCxnSpPr>
        <p:spPr>
          <a:xfrm flipH="1" flipV="1">
            <a:off x="2932236" y="2893120"/>
            <a:ext cx="270074" cy="38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46028" y="2895501"/>
            <a:ext cx="181396" cy="57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36032" y="2893219"/>
            <a:ext cx="38576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ent Arrow 27"/>
          <p:cNvSpPr/>
          <p:nvPr/>
        </p:nvSpPr>
        <p:spPr>
          <a:xfrm>
            <a:off x="2681585" y="2969989"/>
            <a:ext cx="288032" cy="360040"/>
          </a:xfrm>
          <a:prstGeom prst="bentArrow">
            <a:avLst/>
          </a:prstGeom>
          <a:solidFill>
            <a:srgbClr val="75A5F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2536378" y="2425452"/>
            <a:ext cx="144016" cy="906959"/>
          </a:xfrm>
          <a:prstGeom prst="downArrow">
            <a:avLst/>
          </a:prstGeom>
          <a:solidFill>
            <a:srgbClr val="75A5F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 Arrow 29"/>
          <p:cNvSpPr/>
          <p:nvPr/>
        </p:nvSpPr>
        <p:spPr>
          <a:xfrm rot="16200000">
            <a:off x="2666479" y="2407394"/>
            <a:ext cx="361082" cy="360040"/>
          </a:xfrm>
          <a:prstGeom prst="bentArrow">
            <a:avLst>
              <a:gd name="adj1" fmla="val 17063"/>
              <a:gd name="adj2" fmla="val 20370"/>
              <a:gd name="adj3" fmla="val 25000"/>
              <a:gd name="adj4" fmla="val 4242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60232" y="3406329"/>
            <a:ext cx="720080" cy="228026"/>
            <a:chOff x="6084168" y="3145532"/>
            <a:chExt cx="720080" cy="228026"/>
          </a:xfrm>
        </p:grpSpPr>
        <p:sp>
          <p:nvSpPr>
            <p:cNvPr id="31" name="Freeform 30"/>
            <p:cNvSpPr/>
            <p:nvPr/>
          </p:nvSpPr>
          <p:spPr>
            <a:xfrm rot="10800000">
              <a:off x="6084168" y="3145532"/>
              <a:ext cx="720080" cy="228026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  <a:gd name="connsiteX0" fmla="*/ 0 w 3518587"/>
                <a:gd name="connsiteY0" fmla="*/ 0 h 504056"/>
                <a:gd name="connsiteX1" fmla="*/ 2280250 w 3518587"/>
                <a:gd name="connsiteY1" fmla="*/ 0 h 504056"/>
                <a:gd name="connsiteX2" fmla="*/ 2375175 w 3518587"/>
                <a:gd name="connsiteY2" fmla="*/ 29443 h 504056"/>
                <a:gd name="connsiteX3" fmla="*/ 2455319 w 3518587"/>
                <a:gd name="connsiteY3" fmla="*/ 107727 h 504056"/>
                <a:gd name="connsiteX4" fmla="*/ 3515904 w 3518587"/>
                <a:gd name="connsiteY4" fmla="*/ 216024 h 504056"/>
                <a:gd name="connsiteX5" fmla="*/ 2471417 w 3518587"/>
                <a:gd name="connsiteY5" fmla="*/ 350989 h 504056"/>
                <a:gd name="connsiteX6" fmla="*/ 2408711 w 3518587"/>
                <a:gd name="connsiteY6" fmla="*/ 460400 h 504056"/>
                <a:gd name="connsiteX7" fmla="*/ 2280250 w 3518587"/>
                <a:gd name="connsiteY7" fmla="*/ 504056 h 504056"/>
                <a:gd name="connsiteX8" fmla="*/ 0 w 3518587"/>
                <a:gd name="connsiteY8" fmla="*/ 504056 h 504056"/>
                <a:gd name="connsiteX0" fmla="*/ 0 w 3552105"/>
                <a:gd name="connsiteY0" fmla="*/ 0 h 504056"/>
                <a:gd name="connsiteX1" fmla="*/ 2280250 w 3552105"/>
                <a:gd name="connsiteY1" fmla="*/ 0 h 504056"/>
                <a:gd name="connsiteX2" fmla="*/ 2375175 w 3552105"/>
                <a:gd name="connsiteY2" fmla="*/ 29443 h 504056"/>
                <a:gd name="connsiteX3" fmla="*/ 2688632 w 3552105"/>
                <a:gd name="connsiteY3" fmla="*/ 72008 h 504056"/>
                <a:gd name="connsiteX4" fmla="*/ 3515904 w 3552105"/>
                <a:gd name="connsiteY4" fmla="*/ 216024 h 504056"/>
                <a:gd name="connsiteX5" fmla="*/ 2471417 w 3552105"/>
                <a:gd name="connsiteY5" fmla="*/ 350989 h 504056"/>
                <a:gd name="connsiteX6" fmla="*/ 2408711 w 3552105"/>
                <a:gd name="connsiteY6" fmla="*/ 460400 h 504056"/>
                <a:gd name="connsiteX7" fmla="*/ 2280250 w 3552105"/>
                <a:gd name="connsiteY7" fmla="*/ 504056 h 504056"/>
                <a:gd name="connsiteX8" fmla="*/ 0 w 3552105"/>
                <a:gd name="connsiteY8" fmla="*/ 504056 h 504056"/>
                <a:gd name="connsiteX0" fmla="*/ 0 w 3552105"/>
                <a:gd name="connsiteY0" fmla="*/ 0 h 504056"/>
                <a:gd name="connsiteX1" fmla="*/ 827269 w 3552105"/>
                <a:gd name="connsiteY1" fmla="*/ 0 h 504056"/>
                <a:gd name="connsiteX2" fmla="*/ 2375175 w 3552105"/>
                <a:gd name="connsiteY2" fmla="*/ 29443 h 504056"/>
                <a:gd name="connsiteX3" fmla="*/ 2688632 w 3552105"/>
                <a:gd name="connsiteY3" fmla="*/ 72008 h 504056"/>
                <a:gd name="connsiteX4" fmla="*/ 3515904 w 3552105"/>
                <a:gd name="connsiteY4" fmla="*/ 216024 h 504056"/>
                <a:gd name="connsiteX5" fmla="*/ 2471417 w 3552105"/>
                <a:gd name="connsiteY5" fmla="*/ 350989 h 504056"/>
                <a:gd name="connsiteX6" fmla="*/ 2408711 w 3552105"/>
                <a:gd name="connsiteY6" fmla="*/ 460400 h 504056"/>
                <a:gd name="connsiteX7" fmla="*/ 2280250 w 3552105"/>
                <a:gd name="connsiteY7" fmla="*/ 504056 h 504056"/>
                <a:gd name="connsiteX8" fmla="*/ 0 w 3552105"/>
                <a:gd name="connsiteY8" fmla="*/ 504056 h 504056"/>
                <a:gd name="connsiteX0" fmla="*/ 0 w 3552108"/>
                <a:gd name="connsiteY0" fmla="*/ 72008 h 504056"/>
                <a:gd name="connsiteX1" fmla="*/ 827272 w 3552108"/>
                <a:gd name="connsiteY1" fmla="*/ 0 h 504056"/>
                <a:gd name="connsiteX2" fmla="*/ 2375178 w 3552108"/>
                <a:gd name="connsiteY2" fmla="*/ 29443 h 504056"/>
                <a:gd name="connsiteX3" fmla="*/ 2688635 w 3552108"/>
                <a:gd name="connsiteY3" fmla="*/ 72008 h 504056"/>
                <a:gd name="connsiteX4" fmla="*/ 3515907 w 3552108"/>
                <a:gd name="connsiteY4" fmla="*/ 216024 h 504056"/>
                <a:gd name="connsiteX5" fmla="*/ 2471420 w 3552108"/>
                <a:gd name="connsiteY5" fmla="*/ 350989 h 504056"/>
                <a:gd name="connsiteX6" fmla="*/ 2408714 w 3552108"/>
                <a:gd name="connsiteY6" fmla="*/ 460400 h 504056"/>
                <a:gd name="connsiteX7" fmla="*/ 2280253 w 3552108"/>
                <a:gd name="connsiteY7" fmla="*/ 504056 h 504056"/>
                <a:gd name="connsiteX8" fmla="*/ 3 w 3552108"/>
                <a:gd name="connsiteY8" fmla="*/ 504056 h 504056"/>
                <a:gd name="connsiteX0" fmla="*/ 0 w 3552108"/>
                <a:gd name="connsiteY0" fmla="*/ 72008 h 504056"/>
                <a:gd name="connsiteX1" fmla="*/ 827272 w 3552108"/>
                <a:gd name="connsiteY1" fmla="*/ 0 h 504056"/>
                <a:gd name="connsiteX2" fmla="*/ 2375178 w 3552108"/>
                <a:gd name="connsiteY2" fmla="*/ 29443 h 504056"/>
                <a:gd name="connsiteX3" fmla="*/ 2688635 w 3552108"/>
                <a:gd name="connsiteY3" fmla="*/ 72008 h 504056"/>
                <a:gd name="connsiteX4" fmla="*/ 3515907 w 3552108"/>
                <a:gd name="connsiteY4" fmla="*/ 216024 h 504056"/>
                <a:gd name="connsiteX5" fmla="*/ 2471420 w 3552108"/>
                <a:gd name="connsiteY5" fmla="*/ 350989 h 504056"/>
                <a:gd name="connsiteX6" fmla="*/ 2408714 w 3552108"/>
                <a:gd name="connsiteY6" fmla="*/ 460400 h 504056"/>
                <a:gd name="connsiteX7" fmla="*/ 2280253 w 3552108"/>
                <a:gd name="connsiteY7" fmla="*/ 504056 h 504056"/>
                <a:gd name="connsiteX8" fmla="*/ 3 w 3552108"/>
                <a:gd name="connsiteY8" fmla="*/ 432048 h 504056"/>
                <a:gd name="connsiteX0" fmla="*/ 0 w 3552108"/>
                <a:gd name="connsiteY0" fmla="*/ 72008 h 504056"/>
                <a:gd name="connsiteX1" fmla="*/ 827272 w 3552108"/>
                <a:gd name="connsiteY1" fmla="*/ 0 h 504056"/>
                <a:gd name="connsiteX2" fmla="*/ 2375178 w 3552108"/>
                <a:gd name="connsiteY2" fmla="*/ 29443 h 504056"/>
                <a:gd name="connsiteX3" fmla="*/ 2688635 w 3552108"/>
                <a:gd name="connsiteY3" fmla="*/ 72008 h 504056"/>
                <a:gd name="connsiteX4" fmla="*/ 3515907 w 3552108"/>
                <a:gd name="connsiteY4" fmla="*/ 216024 h 504056"/>
                <a:gd name="connsiteX5" fmla="*/ 2471420 w 3552108"/>
                <a:gd name="connsiteY5" fmla="*/ 350989 h 504056"/>
                <a:gd name="connsiteX6" fmla="*/ 2408714 w 3552108"/>
                <a:gd name="connsiteY6" fmla="*/ 460400 h 504056"/>
                <a:gd name="connsiteX7" fmla="*/ 827275 w 3552108"/>
                <a:gd name="connsiteY7" fmla="*/ 504056 h 504056"/>
                <a:gd name="connsiteX8" fmla="*/ 3 w 3552108"/>
                <a:gd name="connsiteY8" fmla="*/ 432048 h 504056"/>
                <a:gd name="connsiteX0" fmla="*/ 0 w 3552108"/>
                <a:gd name="connsiteY0" fmla="*/ 72008 h 529567"/>
                <a:gd name="connsiteX1" fmla="*/ 827272 w 3552108"/>
                <a:gd name="connsiteY1" fmla="*/ 0 h 529567"/>
                <a:gd name="connsiteX2" fmla="*/ 2375178 w 3552108"/>
                <a:gd name="connsiteY2" fmla="*/ 29443 h 529567"/>
                <a:gd name="connsiteX3" fmla="*/ 2688635 w 3552108"/>
                <a:gd name="connsiteY3" fmla="*/ 72008 h 529567"/>
                <a:gd name="connsiteX4" fmla="*/ 3515907 w 3552108"/>
                <a:gd name="connsiteY4" fmla="*/ 216024 h 529567"/>
                <a:gd name="connsiteX5" fmla="*/ 2471420 w 3552108"/>
                <a:gd name="connsiteY5" fmla="*/ 350989 h 529567"/>
                <a:gd name="connsiteX6" fmla="*/ 1861366 w 3552108"/>
                <a:gd name="connsiteY6" fmla="*/ 504056 h 529567"/>
                <a:gd name="connsiteX7" fmla="*/ 827275 w 3552108"/>
                <a:gd name="connsiteY7" fmla="*/ 504056 h 529567"/>
                <a:gd name="connsiteX8" fmla="*/ 3 w 3552108"/>
                <a:gd name="connsiteY8" fmla="*/ 432048 h 529567"/>
                <a:gd name="connsiteX0" fmla="*/ 0 w 3550376"/>
                <a:gd name="connsiteY0" fmla="*/ 72008 h 528059"/>
                <a:gd name="connsiteX1" fmla="*/ 827272 w 3550376"/>
                <a:gd name="connsiteY1" fmla="*/ 0 h 528059"/>
                <a:gd name="connsiteX2" fmla="*/ 2375178 w 3550376"/>
                <a:gd name="connsiteY2" fmla="*/ 29443 h 528059"/>
                <a:gd name="connsiteX3" fmla="*/ 2688635 w 3550376"/>
                <a:gd name="connsiteY3" fmla="*/ 72008 h 528059"/>
                <a:gd name="connsiteX4" fmla="*/ 3515907 w 3550376"/>
                <a:gd name="connsiteY4" fmla="*/ 216024 h 528059"/>
                <a:gd name="connsiteX5" fmla="*/ 2895456 w 3550376"/>
                <a:gd name="connsiteY5" fmla="*/ 360039 h 528059"/>
                <a:gd name="connsiteX6" fmla="*/ 1861366 w 3550376"/>
                <a:gd name="connsiteY6" fmla="*/ 504056 h 528059"/>
                <a:gd name="connsiteX7" fmla="*/ 827275 w 3550376"/>
                <a:gd name="connsiteY7" fmla="*/ 504056 h 528059"/>
                <a:gd name="connsiteX8" fmla="*/ 3 w 3550376"/>
                <a:gd name="connsiteY8" fmla="*/ 432048 h 528059"/>
                <a:gd name="connsiteX0" fmla="*/ 0 w 3550376"/>
                <a:gd name="connsiteY0" fmla="*/ 72008 h 528059"/>
                <a:gd name="connsiteX1" fmla="*/ 827272 w 3550376"/>
                <a:gd name="connsiteY1" fmla="*/ 0 h 528059"/>
                <a:gd name="connsiteX2" fmla="*/ 2375178 w 3550376"/>
                <a:gd name="connsiteY2" fmla="*/ 29443 h 528059"/>
                <a:gd name="connsiteX3" fmla="*/ 2688635 w 3550376"/>
                <a:gd name="connsiteY3" fmla="*/ 72008 h 528059"/>
                <a:gd name="connsiteX4" fmla="*/ 3515907 w 3550376"/>
                <a:gd name="connsiteY4" fmla="*/ 216024 h 528059"/>
                <a:gd name="connsiteX5" fmla="*/ 2895456 w 3550376"/>
                <a:gd name="connsiteY5" fmla="*/ 360039 h 528059"/>
                <a:gd name="connsiteX6" fmla="*/ 1861366 w 3550376"/>
                <a:gd name="connsiteY6" fmla="*/ 504056 h 528059"/>
                <a:gd name="connsiteX7" fmla="*/ 827275 w 3550376"/>
                <a:gd name="connsiteY7" fmla="*/ 504056 h 528059"/>
                <a:gd name="connsiteX8" fmla="*/ 3 w 3550376"/>
                <a:gd name="connsiteY8" fmla="*/ 432048 h 528059"/>
                <a:gd name="connsiteX0" fmla="*/ 0 w 3550376"/>
                <a:gd name="connsiteY0" fmla="*/ 72008 h 528059"/>
                <a:gd name="connsiteX1" fmla="*/ 827272 w 3550376"/>
                <a:gd name="connsiteY1" fmla="*/ 0 h 528059"/>
                <a:gd name="connsiteX2" fmla="*/ 2375178 w 3550376"/>
                <a:gd name="connsiteY2" fmla="*/ 29443 h 528059"/>
                <a:gd name="connsiteX3" fmla="*/ 2688635 w 3550376"/>
                <a:gd name="connsiteY3" fmla="*/ 72008 h 528059"/>
                <a:gd name="connsiteX4" fmla="*/ 3515907 w 3550376"/>
                <a:gd name="connsiteY4" fmla="*/ 216024 h 528059"/>
                <a:gd name="connsiteX5" fmla="*/ 2895456 w 3550376"/>
                <a:gd name="connsiteY5" fmla="*/ 360039 h 528059"/>
                <a:gd name="connsiteX6" fmla="*/ 1861366 w 3550376"/>
                <a:gd name="connsiteY6" fmla="*/ 504056 h 528059"/>
                <a:gd name="connsiteX7" fmla="*/ 827275 w 3550376"/>
                <a:gd name="connsiteY7" fmla="*/ 504056 h 528059"/>
                <a:gd name="connsiteX8" fmla="*/ 3 w 3550376"/>
                <a:gd name="connsiteY8" fmla="*/ 432048 h 528059"/>
                <a:gd name="connsiteX0" fmla="*/ 0 w 3515907"/>
                <a:gd name="connsiteY0" fmla="*/ 72008 h 528059"/>
                <a:gd name="connsiteX1" fmla="*/ 827272 w 3515907"/>
                <a:gd name="connsiteY1" fmla="*/ 0 h 528059"/>
                <a:gd name="connsiteX2" fmla="*/ 2375178 w 3515907"/>
                <a:gd name="connsiteY2" fmla="*/ 29443 h 528059"/>
                <a:gd name="connsiteX3" fmla="*/ 2895456 w 3515907"/>
                <a:gd name="connsiteY3" fmla="*/ 72007 h 528059"/>
                <a:gd name="connsiteX4" fmla="*/ 3515907 w 3515907"/>
                <a:gd name="connsiteY4" fmla="*/ 216024 h 528059"/>
                <a:gd name="connsiteX5" fmla="*/ 2895456 w 3515907"/>
                <a:gd name="connsiteY5" fmla="*/ 360039 h 528059"/>
                <a:gd name="connsiteX6" fmla="*/ 1861366 w 3515907"/>
                <a:gd name="connsiteY6" fmla="*/ 504056 h 528059"/>
                <a:gd name="connsiteX7" fmla="*/ 827275 w 3515907"/>
                <a:gd name="connsiteY7" fmla="*/ 504056 h 528059"/>
                <a:gd name="connsiteX8" fmla="*/ 3 w 3515907"/>
                <a:gd name="connsiteY8" fmla="*/ 432048 h 528059"/>
                <a:gd name="connsiteX0" fmla="*/ 0 w 3515907"/>
                <a:gd name="connsiteY0" fmla="*/ 84010 h 540061"/>
                <a:gd name="connsiteX1" fmla="*/ 827272 w 3515907"/>
                <a:gd name="connsiteY1" fmla="*/ 12002 h 540061"/>
                <a:gd name="connsiteX2" fmla="*/ 1861368 w 3515907"/>
                <a:gd name="connsiteY2" fmla="*/ 12001 h 540061"/>
                <a:gd name="connsiteX3" fmla="*/ 2895456 w 3515907"/>
                <a:gd name="connsiteY3" fmla="*/ 84009 h 540061"/>
                <a:gd name="connsiteX4" fmla="*/ 3515907 w 3515907"/>
                <a:gd name="connsiteY4" fmla="*/ 228026 h 540061"/>
                <a:gd name="connsiteX5" fmla="*/ 2895456 w 3515907"/>
                <a:gd name="connsiteY5" fmla="*/ 372041 h 540061"/>
                <a:gd name="connsiteX6" fmla="*/ 1861366 w 3515907"/>
                <a:gd name="connsiteY6" fmla="*/ 516058 h 540061"/>
                <a:gd name="connsiteX7" fmla="*/ 827275 w 3515907"/>
                <a:gd name="connsiteY7" fmla="*/ 516058 h 540061"/>
                <a:gd name="connsiteX8" fmla="*/ 3 w 3515907"/>
                <a:gd name="connsiteY8" fmla="*/ 444050 h 540061"/>
                <a:gd name="connsiteX0" fmla="*/ 0 w 3515913"/>
                <a:gd name="connsiteY0" fmla="*/ 84010 h 540061"/>
                <a:gd name="connsiteX1" fmla="*/ 827272 w 3515913"/>
                <a:gd name="connsiteY1" fmla="*/ 12002 h 540061"/>
                <a:gd name="connsiteX2" fmla="*/ 1861368 w 3515913"/>
                <a:gd name="connsiteY2" fmla="*/ 12001 h 540061"/>
                <a:gd name="connsiteX3" fmla="*/ 2895456 w 3515913"/>
                <a:gd name="connsiteY3" fmla="*/ 84009 h 540061"/>
                <a:gd name="connsiteX4" fmla="*/ 3515913 w 3515913"/>
                <a:gd name="connsiteY4" fmla="*/ 300033 h 540061"/>
                <a:gd name="connsiteX5" fmla="*/ 2895456 w 3515913"/>
                <a:gd name="connsiteY5" fmla="*/ 372041 h 540061"/>
                <a:gd name="connsiteX6" fmla="*/ 1861366 w 3515913"/>
                <a:gd name="connsiteY6" fmla="*/ 516058 h 540061"/>
                <a:gd name="connsiteX7" fmla="*/ 827275 w 3515913"/>
                <a:gd name="connsiteY7" fmla="*/ 516058 h 540061"/>
                <a:gd name="connsiteX8" fmla="*/ 3 w 3515913"/>
                <a:gd name="connsiteY8" fmla="*/ 444050 h 540061"/>
                <a:gd name="connsiteX0" fmla="*/ 0 w 3515913"/>
                <a:gd name="connsiteY0" fmla="*/ 84010 h 528060"/>
                <a:gd name="connsiteX1" fmla="*/ 827272 w 3515913"/>
                <a:gd name="connsiteY1" fmla="*/ 12002 h 528060"/>
                <a:gd name="connsiteX2" fmla="*/ 1861368 w 3515913"/>
                <a:gd name="connsiteY2" fmla="*/ 12001 h 528060"/>
                <a:gd name="connsiteX3" fmla="*/ 2895456 w 3515913"/>
                <a:gd name="connsiteY3" fmla="*/ 84009 h 528060"/>
                <a:gd name="connsiteX4" fmla="*/ 3515913 w 3515913"/>
                <a:gd name="connsiteY4" fmla="*/ 300033 h 528060"/>
                <a:gd name="connsiteX5" fmla="*/ 2895459 w 3515913"/>
                <a:gd name="connsiteY5" fmla="*/ 444049 h 528060"/>
                <a:gd name="connsiteX6" fmla="*/ 1861366 w 3515913"/>
                <a:gd name="connsiteY6" fmla="*/ 516058 h 528060"/>
                <a:gd name="connsiteX7" fmla="*/ 827275 w 3515913"/>
                <a:gd name="connsiteY7" fmla="*/ 516058 h 528060"/>
                <a:gd name="connsiteX8" fmla="*/ 3 w 3515913"/>
                <a:gd name="connsiteY8" fmla="*/ 444050 h 52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913" h="528060">
                  <a:moveTo>
                    <a:pt x="0" y="84010"/>
                  </a:moveTo>
                  <a:lnTo>
                    <a:pt x="827272" y="12002"/>
                  </a:lnTo>
                  <a:cubicBezTo>
                    <a:pt x="849553" y="12002"/>
                    <a:pt x="1516671" y="0"/>
                    <a:pt x="1861368" y="12001"/>
                  </a:cubicBezTo>
                  <a:cubicBezTo>
                    <a:pt x="2206065" y="24002"/>
                    <a:pt x="2619699" y="36004"/>
                    <a:pt x="2895456" y="84009"/>
                  </a:cubicBezTo>
                  <a:cubicBezTo>
                    <a:pt x="3171213" y="132014"/>
                    <a:pt x="3515913" y="240026"/>
                    <a:pt x="3515913" y="300033"/>
                  </a:cubicBezTo>
                  <a:cubicBezTo>
                    <a:pt x="3515914" y="360040"/>
                    <a:pt x="3155191" y="387463"/>
                    <a:pt x="2895459" y="444049"/>
                  </a:cubicBezTo>
                  <a:cubicBezTo>
                    <a:pt x="2467657" y="497559"/>
                    <a:pt x="2206063" y="504056"/>
                    <a:pt x="1861366" y="516058"/>
                  </a:cubicBezTo>
                  <a:cubicBezTo>
                    <a:pt x="1516669" y="528060"/>
                    <a:pt x="849556" y="516058"/>
                    <a:pt x="827275" y="516058"/>
                  </a:cubicBezTo>
                  <a:lnTo>
                    <a:pt x="3" y="444050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6264598" y="3193356"/>
              <a:ext cx="512440" cy="135632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  <a:gd name="connsiteX0" fmla="*/ 0 w 3518587"/>
                <a:gd name="connsiteY0" fmla="*/ 0 h 504056"/>
                <a:gd name="connsiteX1" fmla="*/ 2280250 w 3518587"/>
                <a:gd name="connsiteY1" fmla="*/ 0 h 504056"/>
                <a:gd name="connsiteX2" fmla="*/ 2375175 w 3518587"/>
                <a:gd name="connsiteY2" fmla="*/ 29443 h 504056"/>
                <a:gd name="connsiteX3" fmla="*/ 2455319 w 3518587"/>
                <a:gd name="connsiteY3" fmla="*/ 107727 h 504056"/>
                <a:gd name="connsiteX4" fmla="*/ 3515904 w 3518587"/>
                <a:gd name="connsiteY4" fmla="*/ 216024 h 504056"/>
                <a:gd name="connsiteX5" fmla="*/ 2471417 w 3518587"/>
                <a:gd name="connsiteY5" fmla="*/ 350989 h 504056"/>
                <a:gd name="connsiteX6" fmla="*/ 2408711 w 3518587"/>
                <a:gd name="connsiteY6" fmla="*/ 460400 h 504056"/>
                <a:gd name="connsiteX7" fmla="*/ 2280250 w 3518587"/>
                <a:gd name="connsiteY7" fmla="*/ 504056 h 504056"/>
                <a:gd name="connsiteX8" fmla="*/ 0 w 3518587"/>
                <a:gd name="connsiteY8" fmla="*/ 504056 h 504056"/>
                <a:gd name="connsiteX0" fmla="*/ 0 w 3552105"/>
                <a:gd name="connsiteY0" fmla="*/ 0 h 504056"/>
                <a:gd name="connsiteX1" fmla="*/ 2280250 w 3552105"/>
                <a:gd name="connsiteY1" fmla="*/ 0 h 504056"/>
                <a:gd name="connsiteX2" fmla="*/ 2375175 w 3552105"/>
                <a:gd name="connsiteY2" fmla="*/ 29443 h 504056"/>
                <a:gd name="connsiteX3" fmla="*/ 2688632 w 3552105"/>
                <a:gd name="connsiteY3" fmla="*/ 72008 h 504056"/>
                <a:gd name="connsiteX4" fmla="*/ 3515904 w 3552105"/>
                <a:gd name="connsiteY4" fmla="*/ 216024 h 504056"/>
                <a:gd name="connsiteX5" fmla="*/ 2471417 w 3552105"/>
                <a:gd name="connsiteY5" fmla="*/ 350989 h 504056"/>
                <a:gd name="connsiteX6" fmla="*/ 2408711 w 3552105"/>
                <a:gd name="connsiteY6" fmla="*/ 460400 h 504056"/>
                <a:gd name="connsiteX7" fmla="*/ 2280250 w 3552105"/>
                <a:gd name="connsiteY7" fmla="*/ 504056 h 504056"/>
                <a:gd name="connsiteX8" fmla="*/ 0 w 3552105"/>
                <a:gd name="connsiteY8" fmla="*/ 504056 h 504056"/>
                <a:gd name="connsiteX0" fmla="*/ 0 w 3552105"/>
                <a:gd name="connsiteY0" fmla="*/ 0 h 504056"/>
                <a:gd name="connsiteX1" fmla="*/ 827269 w 3552105"/>
                <a:gd name="connsiteY1" fmla="*/ 0 h 504056"/>
                <a:gd name="connsiteX2" fmla="*/ 2375175 w 3552105"/>
                <a:gd name="connsiteY2" fmla="*/ 29443 h 504056"/>
                <a:gd name="connsiteX3" fmla="*/ 2688632 w 3552105"/>
                <a:gd name="connsiteY3" fmla="*/ 72008 h 504056"/>
                <a:gd name="connsiteX4" fmla="*/ 3515904 w 3552105"/>
                <a:gd name="connsiteY4" fmla="*/ 216024 h 504056"/>
                <a:gd name="connsiteX5" fmla="*/ 2471417 w 3552105"/>
                <a:gd name="connsiteY5" fmla="*/ 350989 h 504056"/>
                <a:gd name="connsiteX6" fmla="*/ 2408711 w 3552105"/>
                <a:gd name="connsiteY6" fmla="*/ 460400 h 504056"/>
                <a:gd name="connsiteX7" fmla="*/ 2280250 w 3552105"/>
                <a:gd name="connsiteY7" fmla="*/ 504056 h 504056"/>
                <a:gd name="connsiteX8" fmla="*/ 0 w 3552105"/>
                <a:gd name="connsiteY8" fmla="*/ 504056 h 504056"/>
                <a:gd name="connsiteX0" fmla="*/ 0 w 3552108"/>
                <a:gd name="connsiteY0" fmla="*/ 72008 h 504056"/>
                <a:gd name="connsiteX1" fmla="*/ 827272 w 3552108"/>
                <a:gd name="connsiteY1" fmla="*/ 0 h 504056"/>
                <a:gd name="connsiteX2" fmla="*/ 2375178 w 3552108"/>
                <a:gd name="connsiteY2" fmla="*/ 29443 h 504056"/>
                <a:gd name="connsiteX3" fmla="*/ 2688635 w 3552108"/>
                <a:gd name="connsiteY3" fmla="*/ 72008 h 504056"/>
                <a:gd name="connsiteX4" fmla="*/ 3515907 w 3552108"/>
                <a:gd name="connsiteY4" fmla="*/ 216024 h 504056"/>
                <a:gd name="connsiteX5" fmla="*/ 2471420 w 3552108"/>
                <a:gd name="connsiteY5" fmla="*/ 350989 h 504056"/>
                <a:gd name="connsiteX6" fmla="*/ 2408714 w 3552108"/>
                <a:gd name="connsiteY6" fmla="*/ 460400 h 504056"/>
                <a:gd name="connsiteX7" fmla="*/ 2280253 w 3552108"/>
                <a:gd name="connsiteY7" fmla="*/ 504056 h 504056"/>
                <a:gd name="connsiteX8" fmla="*/ 3 w 3552108"/>
                <a:gd name="connsiteY8" fmla="*/ 504056 h 504056"/>
                <a:gd name="connsiteX0" fmla="*/ 0 w 3552108"/>
                <a:gd name="connsiteY0" fmla="*/ 72008 h 504056"/>
                <a:gd name="connsiteX1" fmla="*/ 827272 w 3552108"/>
                <a:gd name="connsiteY1" fmla="*/ 0 h 504056"/>
                <a:gd name="connsiteX2" fmla="*/ 2375178 w 3552108"/>
                <a:gd name="connsiteY2" fmla="*/ 29443 h 504056"/>
                <a:gd name="connsiteX3" fmla="*/ 2688635 w 3552108"/>
                <a:gd name="connsiteY3" fmla="*/ 72008 h 504056"/>
                <a:gd name="connsiteX4" fmla="*/ 3515907 w 3552108"/>
                <a:gd name="connsiteY4" fmla="*/ 216024 h 504056"/>
                <a:gd name="connsiteX5" fmla="*/ 2471420 w 3552108"/>
                <a:gd name="connsiteY5" fmla="*/ 350989 h 504056"/>
                <a:gd name="connsiteX6" fmla="*/ 2408714 w 3552108"/>
                <a:gd name="connsiteY6" fmla="*/ 460400 h 504056"/>
                <a:gd name="connsiteX7" fmla="*/ 2280253 w 3552108"/>
                <a:gd name="connsiteY7" fmla="*/ 504056 h 504056"/>
                <a:gd name="connsiteX8" fmla="*/ 3 w 3552108"/>
                <a:gd name="connsiteY8" fmla="*/ 432048 h 504056"/>
                <a:gd name="connsiteX0" fmla="*/ 0 w 3552108"/>
                <a:gd name="connsiteY0" fmla="*/ 72008 h 504056"/>
                <a:gd name="connsiteX1" fmla="*/ 827272 w 3552108"/>
                <a:gd name="connsiteY1" fmla="*/ 0 h 504056"/>
                <a:gd name="connsiteX2" fmla="*/ 2375178 w 3552108"/>
                <a:gd name="connsiteY2" fmla="*/ 29443 h 504056"/>
                <a:gd name="connsiteX3" fmla="*/ 2688635 w 3552108"/>
                <a:gd name="connsiteY3" fmla="*/ 72008 h 504056"/>
                <a:gd name="connsiteX4" fmla="*/ 3515907 w 3552108"/>
                <a:gd name="connsiteY4" fmla="*/ 216024 h 504056"/>
                <a:gd name="connsiteX5" fmla="*/ 2471420 w 3552108"/>
                <a:gd name="connsiteY5" fmla="*/ 350989 h 504056"/>
                <a:gd name="connsiteX6" fmla="*/ 2408714 w 3552108"/>
                <a:gd name="connsiteY6" fmla="*/ 460400 h 504056"/>
                <a:gd name="connsiteX7" fmla="*/ 827275 w 3552108"/>
                <a:gd name="connsiteY7" fmla="*/ 504056 h 504056"/>
                <a:gd name="connsiteX8" fmla="*/ 3 w 3552108"/>
                <a:gd name="connsiteY8" fmla="*/ 432048 h 504056"/>
                <a:gd name="connsiteX0" fmla="*/ 0 w 3552108"/>
                <a:gd name="connsiteY0" fmla="*/ 72008 h 529567"/>
                <a:gd name="connsiteX1" fmla="*/ 827272 w 3552108"/>
                <a:gd name="connsiteY1" fmla="*/ 0 h 529567"/>
                <a:gd name="connsiteX2" fmla="*/ 2375178 w 3552108"/>
                <a:gd name="connsiteY2" fmla="*/ 29443 h 529567"/>
                <a:gd name="connsiteX3" fmla="*/ 2688635 w 3552108"/>
                <a:gd name="connsiteY3" fmla="*/ 72008 h 529567"/>
                <a:gd name="connsiteX4" fmla="*/ 3515907 w 3552108"/>
                <a:gd name="connsiteY4" fmla="*/ 216024 h 529567"/>
                <a:gd name="connsiteX5" fmla="*/ 2471420 w 3552108"/>
                <a:gd name="connsiteY5" fmla="*/ 350989 h 529567"/>
                <a:gd name="connsiteX6" fmla="*/ 1861366 w 3552108"/>
                <a:gd name="connsiteY6" fmla="*/ 504056 h 529567"/>
                <a:gd name="connsiteX7" fmla="*/ 827275 w 3552108"/>
                <a:gd name="connsiteY7" fmla="*/ 504056 h 529567"/>
                <a:gd name="connsiteX8" fmla="*/ 3 w 3552108"/>
                <a:gd name="connsiteY8" fmla="*/ 432048 h 529567"/>
                <a:gd name="connsiteX0" fmla="*/ 0 w 3550376"/>
                <a:gd name="connsiteY0" fmla="*/ 72008 h 528059"/>
                <a:gd name="connsiteX1" fmla="*/ 827272 w 3550376"/>
                <a:gd name="connsiteY1" fmla="*/ 0 h 528059"/>
                <a:gd name="connsiteX2" fmla="*/ 2375178 w 3550376"/>
                <a:gd name="connsiteY2" fmla="*/ 29443 h 528059"/>
                <a:gd name="connsiteX3" fmla="*/ 2688635 w 3550376"/>
                <a:gd name="connsiteY3" fmla="*/ 72008 h 528059"/>
                <a:gd name="connsiteX4" fmla="*/ 3515907 w 3550376"/>
                <a:gd name="connsiteY4" fmla="*/ 216024 h 528059"/>
                <a:gd name="connsiteX5" fmla="*/ 2895456 w 3550376"/>
                <a:gd name="connsiteY5" fmla="*/ 360039 h 528059"/>
                <a:gd name="connsiteX6" fmla="*/ 1861366 w 3550376"/>
                <a:gd name="connsiteY6" fmla="*/ 504056 h 528059"/>
                <a:gd name="connsiteX7" fmla="*/ 827275 w 3550376"/>
                <a:gd name="connsiteY7" fmla="*/ 504056 h 528059"/>
                <a:gd name="connsiteX8" fmla="*/ 3 w 3550376"/>
                <a:gd name="connsiteY8" fmla="*/ 432048 h 528059"/>
                <a:gd name="connsiteX0" fmla="*/ 0 w 3550376"/>
                <a:gd name="connsiteY0" fmla="*/ 72008 h 528059"/>
                <a:gd name="connsiteX1" fmla="*/ 827272 w 3550376"/>
                <a:gd name="connsiteY1" fmla="*/ 0 h 528059"/>
                <a:gd name="connsiteX2" fmla="*/ 2375178 w 3550376"/>
                <a:gd name="connsiteY2" fmla="*/ 29443 h 528059"/>
                <a:gd name="connsiteX3" fmla="*/ 2688635 w 3550376"/>
                <a:gd name="connsiteY3" fmla="*/ 72008 h 528059"/>
                <a:gd name="connsiteX4" fmla="*/ 3515907 w 3550376"/>
                <a:gd name="connsiteY4" fmla="*/ 216024 h 528059"/>
                <a:gd name="connsiteX5" fmla="*/ 2895456 w 3550376"/>
                <a:gd name="connsiteY5" fmla="*/ 360039 h 528059"/>
                <a:gd name="connsiteX6" fmla="*/ 1861366 w 3550376"/>
                <a:gd name="connsiteY6" fmla="*/ 504056 h 528059"/>
                <a:gd name="connsiteX7" fmla="*/ 827275 w 3550376"/>
                <a:gd name="connsiteY7" fmla="*/ 504056 h 528059"/>
                <a:gd name="connsiteX8" fmla="*/ 3 w 3550376"/>
                <a:gd name="connsiteY8" fmla="*/ 432048 h 528059"/>
                <a:gd name="connsiteX0" fmla="*/ 0 w 3550376"/>
                <a:gd name="connsiteY0" fmla="*/ 72008 h 528059"/>
                <a:gd name="connsiteX1" fmla="*/ 827272 w 3550376"/>
                <a:gd name="connsiteY1" fmla="*/ 0 h 528059"/>
                <a:gd name="connsiteX2" fmla="*/ 2375178 w 3550376"/>
                <a:gd name="connsiteY2" fmla="*/ 29443 h 528059"/>
                <a:gd name="connsiteX3" fmla="*/ 2688635 w 3550376"/>
                <a:gd name="connsiteY3" fmla="*/ 72008 h 528059"/>
                <a:gd name="connsiteX4" fmla="*/ 3515907 w 3550376"/>
                <a:gd name="connsiteY4" fmla="*/ 216024 h 528059"/>
                <a:gd name="connsiteX5" fmla="*/ 2895456 w 3550376"/>
                <a:gd name="connsiteY5" fmla="*/ 360039 h 528059"/>
                <a:gd name="connsiteX6" fmla="*/ 1861366 w 3550376"/>
                <a:gd name="connsiteY6" fmla="*/ 504056 h 528059"/>
                <a:gd name="connsiteX7" fmla="*/ 827275 w 3550376"/>
                <a:gd name="connsiteY7" fmla="*/ 504056 h 528059"/>
                <a:gd name="connsiteX8" fmla="*/ 3 w 3550376"/>
                <a:gd name="connsiteY8" fmla="*/ 432048 h 528059"/>
                <a:gd name="connsiteX0" fmla="*/ 0 w 3515907"/>
                <a:gd name="connsiteY0" fmla="*/ 72008 h 528059"/>
                <a:gd name="connsiteX1" fmla="*/ 827272 w 3515907"/>
                <a:gd name="connsiteY1" fmla="*/ 0 h 528059"/>
                <a:gd name="connsiteX2" fmla="*/ 2375178 w 3515907"/>
                <a:gd name="connsiteY2" fmla="*/ 29443 h 528059"/>
                <a:gd name="connsiteX3" fmla="*/ 2895456 w 3515907"/>
                <a:gd name="connsiteY3" fmla="*/ 72007 h 528059"/>
                <a:gd name="connsiteX4" fmla="*/ 3515907 w 3515907"/>
                <a:gd name="connsiteY4" fmla="*/ 216024 h 528059"/>
                <a:gd name="connsiteX5" fmla="*/ 2895456 w 3515907"/>
                <a:gd name="connsiteY5" fmla="*/ 360039 h 528059"/>
                <a:gd name="connsiteX6" fmla="*/ 1861366 w 3515907"/>
                <a:gd name="connsiteY6" fmla="*/ 504056 h 528059"/>
                <a:gd name="connsiteX7" fmla="*/ 827275 w 3515907"/>
                <a:gd name="connsiteY7" fmla="*/ 504056 h 528059"/>
                <a:gd name="connsiteX8" fmla="*/ 3 w 3515907"/>
                <a:gd name="connsiteY8" fmla="*/ 432048 h 528059"/>
                <a:gd name="connsiteX0" fmla="*/ 0 w 3515907"/>
                <a:gd name="connsiteY0" fmla="*/ 84010 h 540061"/>
                <a:gd name="connsiteX1" fmla="*/ 827272 w 3515907"/>
                <a:gd name="connsiteY1" fmla="*/ 12002 h 540061"/>
                <a:gd name="connsiteX2" fmla="*/ 1861368 w 3515907"/>
                <a:gd name="connsiteY2" fmla="*/ 12001 h 540061"/>
                <a:gd name="connsiteX3" fmla="*/ 2895456 w 3515907"/>
                <a:gd name="connsiteY3" fmla="*/ 84009 h 540061"/>
                <a:gd name="connsiteX4" fmla="*/ 3515907 w 3515907"/>
                <a:gd name="connsiteY4" fmla="*/ 228026 h 540061"/>
                <a:gd name="connsiteX5" fmla="*/ 2895456 w 3515907"/>
                <a:gd name="connsiteY5" fmla="*/ 372041 h 540061"/>
                <a:gd name="connsiteX6" fmla="*/ 1861366 w 3515907"/>
                <a:gd name="connsiteY6" fmla="*/ 516058 h 540061"/>
                <a:gd name="connsiteX7" fmla="*/ 827275 w 3515907"/>
                <a:gd name="connsiteY7" fmla="*/ 516058 h 540061"/>
                <a:gd name="connsiteX8" fmla="*/ 3 w 3515907"/>
                <a:gd name="connsiteY8" fmla="*/ 444050 h 540061"/>
                <a:gd name="connsiteX0" fmla="*/ 0 w 3515913"/>
                <a:gd name="connsiteY0" fmla="*/ 84010 h 540061"/>
                <a:gd name="connsiteX1" fmla="*/ 827272 w 3515913"/>
                <a:gd name="connsiteY1" fmla="*/ 12002 h 540061"/>
                <a:gd name="connsiteX2" fmla="*/ 1861368 w 3515913"/>
                <a:gd name="connsiteY2" fmla="*/ 12001 h 540061"/>
                <a:gd name="connsiteX3" fmla="*/ 2895456 w 3515913"/>
                <a:gd name="connsiteY3" fmla="*/ 84009 h 540061"/>
                <a:gd name="connsiteX4" fmla="*/ 3515913 w 3515913"/>
                <a:gd name="connsiteY4" fmla="*/ 300033 h 540061"/>
                <a:gd name="connsiteX5" fmla="*/ 2895456 w 3515913"/>
                <a:gd name="connsiteY5" fmla="*/ 372041 h 540061"/>
                <a:gd name="connsiteX6" fmla="*/ 1861366 w 3515913"/>
                <a:gd name="connsiteY6" fmla="*/ 516058 h 540061"/>
                <a:gd name="connsiteX7" fmla="*/ 827275 w 3515913"/>
                <a:gd name="connsiteY7" fmla="*/ 516058 h 540061"/>
                <a:gd name="connsiteX8" fmla="*/ 3 w 3515913"/>
                <a:gd name="connsiteY8" fmla="*/ 444050 h 540061"/>
                <a:gd name="connsiteX0" fmla="*/ 0 w 3515913"/>
                <a:gd name="connsiteY0" fmla="*/ 84010 h 528060"/>
                <a:gd name="connsiteX1" fmla="*/ 827272 w 3515913"/>
                <a:gd name="connsiteY1" fmla="*/ 12002 h 528060"/>
                <a:gd name="connsiteX2" fmla="*/ 1861368 w 3515913"/>
                <a:gd name="connsiteY2" fmla="*/ 12001 h 528060"/>
                <a:gd name="connsiteX3" fmla="*/ 2895456 w 3515913"/>
                <a:gd name="connsiteY3" fmla="*/ 84009 h 528060"/>
                <a:gd name="connsiteX4" fmla="*/ 3515913 w 3515913"/>
                <a:gd name="connsiteY4" fmla="*/ 300033 h 528060"/>
                <a:gd name="connsiteX5" fmla="*/ 2895459 w 3515913"/>
                <a:gd name="connsiteY5" fmla="*/ 444049 h 528060"/>
                <a:gd name="connsiteX6" fmla="*/ 1861366 w 3515913"/>
                <a:gd name="connsiteY6" fmla="*/ 516058 h 528060"/>
                <a:gd name="connsiteX7" fmla="*/ 827275 w 3515913"/>
                <a:gd name="connsiteY7" fmla="*/ 516058 h 528060"/>
                <a:gd name="connsiteX8" fmla="*/ 3 w 3515913"/>
                <a:gd name="connsiteY8" fmla="*/ 444050 h 52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913" h="528060">
                  <a:moveTo>
                    <a:pt x="0" y="84010"/>
                  </a:moveTo>
                  <a:lnTo>
                    <a:pt x="827272" y="12002"/>
                  </a:lnTo>
                  <a:cubicBezTo>
                    <a:pt x="849553" y="12002"/>
                    <a:pt x="1516671" y="0"/>
                    <a:pt x="1861368" y="12001"/>
                  </a:cubicBezTo>
                  <a:cubicBezTo>
                    <a:pt x="2206065" y="24002"/>
                    <a:pt x="2619699" y="36004"/>
                    <a:pt x="2895456" y="84009"/>
                  </a:cubicBezTo>
                  <a:cubicBezTo>
                    <a:pt x="3171213" y="132014"/>
                    <a:pt x="3515913" y="240026"/>
                    <a:pt x="3515913" y="300033"/>
                  </a:cubicBezTo>
                  <a:cubicBezTo>
                    <a:pt x="3515914" y="360040"/>
                    <a:pt x="3155191" y="387463"/>
                    <a:pt x="2895459" y="444049"/>
                  </a:cubicBezTo>
                  <a:cubicBezTo>
                    <a:pt x="2467657" y="497559"/>
                    <a:pt x="2206063" y="504056"/>
                    <a:pt x="1861366" y="516058"/>
                  </a:cubicBezTo>
                  <a:cubicBezTo>
                    <a:pt x="1516669" y="528060"/>
                    <a:pt x="849556" y="516058"/>
                    <a:pt x="827275" y="516058"/>
                  </a:cubicBezTo>
                  <a:lnTo>
                    <a:pt x="3" y="444050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lock Arc 33"/>
          <p:cNvSpPr/>
          <p:nvPr/>
        </p:nvSpPr>
        <p:spPr>
          <a:xfrm rot="16200000">
            <a:off x="782067" y="2742277"/>
            <a:ext cx="1668588" cy="1446783"/>
          </a:xfrm>
          <a:prstGeom prst="blockArc">
            <a:avLst>
              <a:gd name="adj1" fmla="val 10826727"/>
              <a:gd name="adj2" fmla="val 16202851"/>
              <a:gd name="adj3" fmla="val 255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rot="16200000">
            <a:off x="1990368" y="3816857"/>
            <a:ext cx="1008111" cy="597375"/>
          </a:xfrm>
          <a:custGeom>
            <a:avLst/>
            <a:gdLst>
              <a:gd name="connsiteX0" fmla="*/ 0 w 1080120"/>
              <a:gd name="connsiteY0" fmla="*/ 338729 h 936104"/>
              <a:gd name="connsiteX1" fmla="*/ 338729 w 1080120"/>
              <a:gd name="connsiteY1" fmla="*/ 338729 h 936104"/>
              <a:gd name="connsiteX2" fmla="*/ 338729 w 1080120"/>
              <a:gd name="connsiteY2" fmla="*/ 0 h 936104"/>
              <a:gd name="connsiteX3" fmla="*/ 741391 w 1080120"/>
              <a:gd name="connsiteY3" fmla="*/ 0 h 936104"/>
              <a:gd name="connsiteX4" fmla="*/ 741391 w 1080120"/>
              <a:gd name="connsiteY4" fmla="*/ 338729 h 936104"/>
              <a:gd name="connsiteX5" fmla="*/ 1080120 w 1080120"/>
              <a:gd name="connsiteY5" fmla="*/ 338729 h 936104"/>
              <a:gd name="connsiteX6" fmla="*/ 1080120 w 1080120"/>
              <a:gd name="connsiteY6" fmla="*/ 597375 h 936104"/>
              <a:gd name="connsiteX7" fmla="*/ 741391 w 1080120"/>
              <a:gd name="connsiteY7" fmla="*/ 597375 h 936104"/>
              <a:gd name="connsiteX8" fmla="*/ 741391 w 1080120"/>
              <a:gd name="connsiteY8" fmla="*/ 936104 h 936104"/>
              <a:gd name="connsiteX9" fmla="*/ 338729 w 1080120"/>
              <a:gd name="connsiteY9" fmla="*/ 936104 h 936104"/>
              <a:gd name="connsiteX10" fmla="*/ 338729 w 1080120"/>
              <a:gd name="connsiteY10" fmla="*/ 597375 h 936104"/>
              <a:gd name="connsiteX11" fmla="*/ 0 w 1080120"/>
              <a:gd name="connsiteY11" fmla="*/ 597375 h 936104"/>
              <a:gd name="connsiteX12" fmla="*/ 0 w 1080120"/>
              <a:gd name="connsiteY12" fmla="*/ 338729 h 936104"/>
              <a:gd name="connsiteX0" fmla="*/ 338729 w 1080120"/>
              <a:gd name="connsiteY0" fmla="*/ 936104 h 1027544"/>
              <a:gd name="connsiteX1" fmla="*/ 338729 w 1080120"/>
              <a:gd name="connsiteY1" fmla="*/ 597375 h 1027544"/>
              <a:gd name="connsiteX2" fmla="*/ 0 w 1080120"/>
              <a:gd name="connsiteY2" fmla="*/ 597375 h 1027544"/>
              <a:gd name="connsiteX3" fmla="*/ 0 w 1080120"/>
              <a:gd name="connsiteY3" fmla="*/ 338729 h 1027544"/>
              <a:gd name="connsiteX4" fmla="*/ 338729 w 1080120"/>
              <a:gd name="connsiteY4" fmla="*/ 338729 h 1027544"/>
              <a:gd name="connsiteX5" fmla="*/ 338729 w 1080120"/>
              <a:gd name="connsiteY5" fmla="*/ 0 h 1027544"/>
              <a:gd name="connsiteX6" fmla="*/ 741391 w 1080120"/>
              <a:gd name="connsiteY6" fmla="*/ 0 h 1027544"/>
              <a:gd name="connsiteX7" fmla="*/ 741391 w 1080120"/>
              <a:gd name="connsiteY7" fmla="*/ 338729 h 1027544"/>
              <a:gd name="connsiteX8" fmla="*/ 1080120 w 1080120"/>
              <a:gd name="connsiteY8" fmla="*/ 338729 h 1027544"/>
              <a:gd name="connsiteX9" fmla="*/ 1080120 w 1080120"/>
              <a:gd name="connsiteY9" fmla="*/ 597375 h 1027544"/>
              <a:gd name="connsiteX10" fmla="*/ 741391 w 1080120"/>
              <a:gd name="connsiteY10" fmla="*/ 597375 h 1027544"/>
              <a:gd name="connsiteX11" fmla="*/ 832831 w 1080120"/>
              <a:gd name="connsiteY11" fmla="*/ 1027544 h 1027544"/>
              <a:gd name="connsiteX0" fmla="*/ 338729 w 1080120"/>
              <a:gd name="connsiteY0" fmla="*/ 936104 h 936104"/>
              <a:gd name="connsiteX1" fmla="*/ 338729 w 1080120"/>
              <a:gd name="connsiteY1" fmla="*/ 597375 h 936104"/>
              <a:gd name="connsiteX2" fmla="*/ 0 w 1080120"/>
              <a:gd name="connsiteY2" fmla="*/ 597375 h 936104"/>
              <a:gd name="connsiteX3" fmla="*/ 0 w 1080120"/>
              <a:gd name="connsiteY3" fmla="*/ 338729 h 936104"/>
              <a:gd name="connsiteX4" fmla="*/ 338729 w 1080120"/>
              <a:gd name="connsiteY4" fmla="*/ 338729 h 936104"/>
              <a:gd name="connsiteX5" fmla="*/ 338729 w 1080120"/>
              <a:gd name="connsiteY5" fmla="*/ 0 h 936104"/>
              <a:gd name="connsiteX6" fmla="*/ 741391 w 1080120"/>
              <a:gd name="connsiteY6" fmla="*/ 0 h 936104"/>
              <a:gd name="connsiteX7" fmla="*/ 741391 w 1080120"/>
              <a:gd name="connsiteY7" fmla="*/ 338729 h 936104"/>
              <a:gd name="connsiteX8" fmla="*/ 1080120 w 1080120"/>
              <a:gd name="connsiteY8" fmla="*/ 338729 h 936104"/>
              <a:gd name="connsiteX9" fmla="*/ 1080120 w 1080120"/>
              <a:gd name="connsiteY9" fmla="*/ 597375 h 936104"/>
              <a:gd name="connsiteX10" fmla="*/ 741391 w 1080120"/>
              <a:gd name="connsiteY10" fmla="*/ 597375 h 936104"/>
              <a:gd name="connsiteX0" fmla="*/ 338729 w 1080120"/>
              <a:gd name="connsiteY0" fmla="*/ 597375 h 597375"/>
              <a:gd name="connsiteX1" fmla="*/ 0 w 1080120"/>
              <a:gd name="connsiteY1" fmla="*/ 597375 h 597375"/>
              <a:gd name="connsiteX2" fmla="*/ 0 w 1080120"/>
              <a:gd name="connsiteY2" fmla="*/ 338729 h 597375"/>
              <a:gd name="connsiteX3" fmla="*/ 338729 w 1080120"/>
              <a:gd name="connsiteY3" fmla="*/ 338729 h 597375"/>
              <a:gd name="connsiteX4" fmla="*/ 338729 w 1080120"/>
              <a:gd name="connsiteY4" fmla="*/ 0 h 597375"/>
              <a:gd name="connsiteX5" fmla="*/ 741391 w 1080120"/>
              <a:gd name="connsiteY5" fmla="*/ 0 h 597375"/>
              <a:gd name="connsiteX6" fmla="*/ 741391 w 1080120"/>
              <a:gd name="connsiteY6" fmla="*/ 338729 h 597375"/>
              <a:gd name="connsiteX7" fmla="*/ 1080120 w 1080120"/>
              <a:gd name="connsiteY7" fmla="*/ 338729 h 597375"/>
              <a:gd name="connsiteX8" fmla="*/ 1080120 w 1080120"/>
              <a:gd name="connsiteY8" fmla="*/ 597375 h 597375"/>
              <a:gd name="connsiteX9" fmla="*/ 741391 w 1080120"/>
              <a:gd name="connsiteY9" fmla="*/ 597375 h 597375"/>
              <a:gd name="connsiteX0" fmla="*/ 0 w 1080120"/>
              <a:gd name="connsiteY0" fmla="*/ 597375 h 597375"/>
              <a:gd name="connsiteX1" fmla="*/ 0 w 1080120"/>
              <a:gd name="connsiteY1" fmla="*/ 338729 h 597375"/>
              <a:gd name="connsiteX2" fmla="*/ 338729 w 1080120"/>
              <a:gd name="connsiteY2" fmla="*/ 338729 h 597375"/>
              <a:gd name="connsiteX3" fmla="*/ 338729 w 1080120"/>
              <a:gd name="connsiteY3" fmla="*/ 0 h 597375"/>
              <a:gd name="connsiteX4" fmla="*/ 741391 w 1080120"/>
              <a:gd name="connsiteY4" fmla="*/ 0 h 597375"/>
              <a:gd name="connsiteX5" fmla="*/ 741391 w 1080120"/>
              <a:gd name="connsiteY5" fmla="*/ 338729 h 597375"/>
              <a:gd name="connsiteX6" fmla="*/ 1080120 w 1080120"/>
              <a:gd name="connsiteY6" fmla="*/ 338729 h 597375"/>
              <a:gd name="connsiteX7" fmla="*/ 1080120 w 1080120"/>
              <a:gd name="connsiteY7" fmla="*/ 597375 h 597375"/>
              <a:gd name="connsiteX8" fmla="*/ 741391 w 1080120"/>
              <a:gd name="connsiteY8" fmla="*/ 597375 h 597375"/>
              <a:gd name="connsiteX0" fmla="*/ 0 w 1080120"/>
              <a:gd name="connsiteY0" fmla="*/ 597375 h 597375"/>
              <a:gd name="connsiteX1" fmla="*/ 0 w 1080120"/>
              <a:gd name="connsiteY1" fmla="*/ 338729 h 597375"/>
              <a:gd name="connsiteX2" fmla="*/ 338729 w 1080120"/>
              <a:gd name="connsiteY2" fmla="*/ 338729 h 597375"/>
              <a:gd name="connsiteX3" fmla="*/ 338729 w 1080120"/>
              <a:gd name="connsiteY3" fmla="*/ 0 h 597375"/>
              <a:gd name="connsiteX4" fmla="*/ 741391 w 1080120"/>
              <a:gd name="connsiteY4" fmla="*/ 0 h 597375"/>
              <a:gd name="connsiteX5" fmla="*/ 741391 w 1080120"/>
              <a:gd name="connsiteY5" fmla="*/ 338729 h 597375"/>
              <a:gd name="connsiteX6" fmla="*/ 1080120 w 1080120"/>
              <a:gd name="connsiteY6" fmla="*/ 338729 h 597375"/>
              <a:gd name="connsiteX7" fmla="*/ 1080120 w 1080120"/>
              <a:gd name="connsiteY7" fmla="*/ 597375 h 597375"/>
              <a:gd name="connsiteX8" fmla="*/ 741391 w 1080120"/>
              <a:gd name="connsiteY8" fmla="*/ 597375 h 597375"/>
              <a:gd name="connsiteX9" fmla="*/ 0 w 1080120"/>
              <a:gd name="connsiteY9" fmla="*/ 597375 h 59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20" h="597375">
                <a:moveTo>
                  <a:pt x="0" y="597375"/>
                </a:moveTo>
                <a:lnTo>
                  <a:pt x="0" y="338729"/>
                </a:lnTo>
                <a:lnTo>
                  <a:pt x="338729" y="338729"/>
                </a:lnTo>
                <a:lnTo>
                  <a:pt x="338729" y="0"/>
                </a:lnTo>
                <a:lnTo>
                  <a:pt x="741391" y="0"/>
                </a:lnTo>
                <a:lnTo>
                  <a:pt x="741391" y="338729"/>
                </a:lnTo>
                <a:lnTo>
                  <a:pt x="1080120" y="338729"/>
                </a:lnTo>
                <a:lnTo>
                  <a:pt x="1080120" y="597375"/>
                </a:lnTo>
                <a:lnTo>
                  <a:pt x="741391" y="597375"/>
                </a:lnTo>
                <a:lnTo>
                  <a:pt x="0" y="597375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10800000">
            <a:off x="611560" y="2497460"/>
            <a:ext cx="936104" cy="864096"/>
            <a:chOff x="683568" y="1705372"/>
            <a:chExt cx="936104" cy="864096"/>
          </a:xfrm>
          <a:gradFill>
            <a:gsLst>
              <a:gs pos="14000">
                <a:schemeClr val="accent1">
                  <a:lumMod val="75000"/>
                </a:schemeClr>
              </a:gs>
              <a:gs pos="15000">
                <a:schemeClr val="bg1"/>
              </a:gs>
              <a:gs pos="78000">
                <a:schemeClr val="bg1"/>
              </a:gs>
              <a:gs pos="62000">
                <a:schemeClr val="bg1"/>
              </a:gs>
              <a:gs pos="81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</p:grpSpPr>
        <p:sp>
          <p:nvSpPr>
            <p:cNvPr id="36" name="Oval 35"/>
            <p:cNvSpPr/>
            <p:nvPr/>
          </p:nvSpPr>
          <p:spPr>
            <a:xfrm>
              <a:off x="683568" y="1705372"/>
              <a:ext cx="936104" cy="86409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1"/>
              <a:endCxn id="36" idx="3"/>
            </p:cNvCxnSpPr>
            <p:nvPr/>
          </p:nvCxnSpPr>
          <p:spPr>
            <a:xfrm>
              <a:off x="820657" y="1831916"/>
              <a:ext cx="0" cy="611008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7"/>
              <a:endCxn id="36" idx="5"/>
            </p:cNvCxnSpPr>
            <p:nvPr/>
          </p:nvCxnSpPr>
          <p:spPr>
            <a:xfrm>
              <a:off x="1482583" y="1831916"/>
              <a:ext cx="0" cy="611008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1619672" y="3929063"/>
            <a:ext cx="576064" cy="3762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44"/>
          <p:cNvSpPr/>
          <p:nvPr/>
        </p:nvSpPr>
        <p:spPr>
          <a:xfrm>
            <a:off x="892968" y="1628776"/>
            <a:ext cx="1523555" cy="1449512"/>
          </a:xfrm>
          <a:prstGeom prst="blockArc">
            <a:avLst>
              <a:gd name="adj1" fmla="val 10826727"/>
              <a:gd name="adj2" fmla="val 16202851"/>
              <a:gd name="adj3" fmla="val 255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rot="16200000">
            <a:off x="2029031" y="1512601"/>
            <a:ext cx="1008111" cy="597375"/>
          </a:xfrm>
          <a:custGeom>
            <a:avLst/>
            <a:gdLst>
              <a:gd name="connsiteX0" fmla="*/ 0 w 1080120"/>
              <a:gd name="connsiteY0" fmla="*/ 338729 h 936104"/>
              <a:gd name="connsiteX1" fmla="*/ 338729 w 1080120"/>
              <a:gd name="connsiteY1" fmla="*/ 338729 h 936104"/>
              <a:gd name="connsiteX2" fmla="*/ 338729 w 1080120"/>
              <a:gd name="connsiteY2" fmla="*/ 0 h 936104"/>
              <a:gd name="connsiteX3" fmla="*/ 741391 w 1080120"/>
              <a:gd name="connsiteY3" fmla="*/ 0 h 936104"/>
              <a:gd name="connsiteX4" fmla="*/ 741391 w 1080120"/>
              <a:gd name="connsiteY4" fmla="*/ 338729 h 936104"/>
              <a:gd name="connsiteX5" fmla="*/ 1080120 w 1080120"/>
              <a:gd name="connsiteY5" fmla="*/ 338729 h 936104"/>
              <a:gd name="connsiteX6" fmla="*/ 1080120 w 1080120"/>
              <a:gd name="connsiteY6" fmla="*/ 597375 h 936104"/>
              <a:gd name="connsiteX7" fmla="*/ 741391 w 1080120"/>
              <a:gd name="connsiteY7" fmla="*/ 597375 h 936104"/>
              <a:gd name="connsiteX8" fmla="*/ 741391 w 1080120"/>
              <a:gd name="connsiteY8" fmla="*/ 936104 h 936104"/>
              <a:gd name="connsiteX9" fmla="*/ 338729 w 1080120"/>
              <a:gd name="connsiteY9" fmla="*/ 936104 h 936104"/>
              <a:gd name="connsiteX10" fmla="*/ 338729 w 1080120"/>
              <a:gd name="connsiteY10" fmla="*/ 597375 h 936104"/>
              <a:gd name="connsiteX11" fmla="*/ 0 w 1080120"/>
              <a:gd name="connsiteY11" fmla="*/ 597375 h 936104"/>
              <a:gd name="connsiteX12" fmla="*/ 0 w 1080120"/>
              <a:gd name="connsiteY12" fmla="*/ 338729 h 936104"/>
              <a:gd name="connsiteX0" fmla="*/ 338729 w 1080120"/>
              <a:gd name="connsiteY0" fmla="*/ 936104 h 1027544"/>
              <a:gd name="connsiteX1" fmla="*/ 338729 w 1080120"/>
              <a:gd name="connsiteY1" fmla="*/ 597375 h 1027544"/>
              <a:gd name="connsiteX2" fmla="*/ 0 w 1080120"/>
              <a:gd name="connsiteY2" fmla="*/ 597375 h 1027544"/>
              <a:gd name="connsiteX3" fmla="*/ 0 w 1080120"/>
              <a:gd name="connsiteY3" fmla="*/ 338729 h 1027544"/>
              <a:gd name="connsiteX4" fmla="*/ 338729 w 1080120"/>
              <a:gd name="connsiteY4" fmla="*/ 338729 h 1027544"/>
              <a:gd name="connsiteX5" fmla="*/ 338729 w 1080120"/>
              <a:gd name="connsiteY5" fmla="*/ 0 h 1027544"/>
              <a:gd name="connsiteX6" fmla="*/ 741391 w 1080120"/>
              <a:gd name="connsiteY6" fmla="*/ 0 h 1027544"/>
              <a:gd name="connsiteX7" fmla="*/ 741391 w 1080120"/>
              <a:gd name="connsiteY7" fmla="*/ 338729 h 1027544"/>
              <a:gd name="connsiteX8" fmla="*/ 1080120 w 1080120"/>
              <a:gd name="connsiteY8" fmla="*/ 338729 h 1027544"/>
              <a:gd name="connsiteX9" fmla="*/ 1080120 w 1080120"/>
              <a:gd name="connsiteY9" fmla="*/ 597375 h 1027544"/>
              <a:gd name="connsiteX10" fmla="*/ 741391 w 1080120"/>
              <a:gd name="connsiteY10" fmla="*/ 597375 h 1027544"/>
              <a:gd name="connsiteX11" fmla="*/ 832831 w 1080120"/>
              <a:gd name="connsiteY11" fmla="*/ 1027544 h 1027544"/>
              <a:gd name="connsiteX0" fmla="*/ 338729 w 1080120"/>
              <a:gd name="connsiteY0" fmla="*/ 936104 h 936104"/>
              <a:gd name="connsiteX1" fmla="*/ 338729 w 1080120"/>
              <a:gd name="connsiteY1" fmla="*/ 597375 h 936104"/>
              <a:gd name="connsiteX2" fmla="*/ 0 w 1080120"/>
              <a:gd name="connsiteY2" fmla="*/ 597375 h 936104"/>
              <a:gd name="connsiteX3" fmla="*/ 0 w 1080120"/>
              <a:gd name="connsiteY3" fmla="*/ 338729 h 936104"/>
              <a:gd name="connsiteX4" fmla="*/ 338729 w 1080120"/>
              <a:gd name="connsiteY4" fmla="*/ 338729 h 936104"/>
              <a:gd name="connsiteX5" fmla="*/ 338729 w 1080120"/>
              <a:gd name="connsiteY5" fmla="*/ 0 h 936104"/>
              <a:gd name="connsiteX6" fmla="*/ 741391 w 1080120"/>
              <a:gd name="connsiteY6" fmla="*/ 0 h 936104"/>
              <a:gd name="connsiteX7" fmla="*/ 741391 w 1080120"/>
              <a:gd name="connsiteY7" fmla="*/ 338729 h 936104"/>
              <a:gd name="connsiteX8" fmla="*/ 1080120 w 1080120"/>
              <a:gd name="connsiteY8" fmla="*/ 338729 h 936104"/>
              <a:gd name="connsiteX9" fmla="*/ 1080120 w 1080120"/>
              <a:gd name="connsiteY9" fmla="*/ 597375 h 936104"/>
              <a:gd name="connsiteX10" fmla="*/ 741391 w 1080120"/>
              <a:gd name="connsiteY10" fmla="*/ 597375 h 936104"/>
              <a:gd name="connsiteX0" fmla="*/ 338729 w 1080120"/>
              <a:gd name="connsiteY0" fmla="*/ 597375 h 597375"/>
              <a:gd name="connsiteX1" fmla="*/ 0 w 1080120"/>
              <a:gd name="connsiteY1" fmla="*/ 597375 h 597375"/>
              <a:gd name="connsiteX2" fmla="*/ 0 w 1080120"/>
              <a:gd name="connsiteY2" fmla="*/ 338729 h 597375"/>
              <a:gd name="connsiteX3" fmla="*/ 338729 w 1080120"/>
              <a:gd name="connsiteY3" fmla="*/ 338729 h 597375"/>
              <a:gd name="connsiteX4" fmla="*/ 338729 w 1080120"/>
              <a:gd name="connsiteY4" fmla="*/ 0 h 597375"/>
              <a:gd name="connsiteX5" fmla="*/ 741391 w 1080120"/>
              <a:gd name="connsiteY5" fmla="*/ 0 h 597375"/>
              <a:gd name="connsiteX6" fmla="*/ 741391 w 1080120"/>
              <a:gd name="connsiteY6" fmla="*/ 338729 h 597375"/>
              <a:gd name="connsiteX7" fmla="*/ 1080120 w 1080120"/>
              <a:gd name="connsiteY7" fmla="*/ 338729 h 597375"/>
              <a:gd name="connsiteX8" fmla="*/ 1080120 w 1080120"/>
              <a:gd name="connsiteY8" fmla="*/ 597375 h 597375"/>
              <a:gd name="connsiteX9" fmla="*/ 741391 w 1080120"/>
              <a:gd name="connsiteY9" fmla="*/ 597375 h 597375"/>
              <a:gd name="connsiteX0" fmla="*/ 0 w 1080120"/>
              <a:gd name="connsiteY0" fmla="*/ 597375 h 597375"/>
              <a:gd name="connsiteX1" fmla="*/ 0 w 1080120"/>
              <a:gd name="connsiteY1" fmla="*/ 338729 h 597375"/>
              <a:gd name="connsiteX2" fmla="*/ 338729 w 1080120"/>
              <a:gd name="connsiteY2" fmla="*/ 338729 h 597375"/>
              <a:gd name="connsiteX3" fmla="*/ 338729 w 1080120"/>
              <a:gd name="connsiteY3" fmla="*/ 0 h 597375"/>
              <a:gd name="connsiteX4" fmla="*/ 741391 w 1080120"/>
              <a:gd name="connsiteY4" fmla="*/ 0 h 597375"/>
              <a:gd name="connsiteX5" fmla="*/ 741391 w 1080120"/>
              <a:gd name="connsiteY5" fmla="*/ 338729 h 597375"/>
              <a:gd name="connsiteX6" fmla="*/ 1080120 w 1080120"/>
              <a:gd name="connsiteY6" fmla="*/ 338729 h 597375"/>
              <a:gd name="connsiteX7" fmla="*/ 1080120 w 1080120"/>
              <a:gd name="connsiteY7" fmla="*/ 597375 h 597375"/>
              <a:gd name="connsiteX8" fmla="*/ 741391 w 1080120"/>
              <a:gd name="connsiteY8" fmla="*/ 597375 h 597375"/>
              <a:gd name="connsiteX0" fmla="*/ 0 w 1080120"/>
              <a:gd name="connsiteY0" fmla="*/ 597375 h 597375"/>
              <a:gd name="connsiteX1" fmla="*/ 0 w 1080120"/>
              <a:gd name="connsiteY1" fmla="*/ 338729 h 597375"/>
              <a:gd name="connsiteX2" fmla="*/ 338729 w 1080120"/>
              <a:gd name="connsiteY2" fmla="*/ 338729 h 597375"/>
              <a:gd name="connsiteX3" fmla="*/ 338729 w 1080120"/>
              <a:gd name="connsiteY3" fmla="*/ 0 h 597375"/>
              <a:gd name="connsiteX4" fmla="*/ 741391 w 1080120"/>
              <a:gd name="connsiteY4" fmla="*/ 0 h 597375"/>
              <a:gd name="connsiteX5" fmla="*/ 741391 w 1080120"/>
              <a:gd name="connsiteY5" fmla="*/ 338729 h 597375"/>
              <a:gd name="connsiteX6" fmla="*/ 1080120 w 1080120"/>
              <a:gd name="connsiteY6" fmla="*/ 338729 h 597375"/>
              <a:gd name="connsiteX7" fmla="*/ 1080120 w 1080120"/>
              <a:gd name="connsiteY7" fmla="*/ 597375 h 597375"/>
              <a:gd name="connsiteX8" fmla="*/ 741391 w 1080120"/>
              <a:gd name="connsiteY8" fmla="*/ 597375 h 597375"/>
              <a:gd name="connsiteX9" fmla="*/ 0 w 1080120"/>
              <a:gd name="connsiteY9" fmla="*/ 597375 h 59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20" h="597375">
                <a:moveTo>
                  <a:pt x="0" y="597375"/>
                </a:moveTo>
                <a:lnTo>
                  <a:pt x="0" y="338729"/>
                </a:lnTo>
                <a:lnTo>
                  <a:pt x="338729" y="338729"/>
                </a:lnTo>
                <a:lnTo>
                  <a:pt x="338729" y="0"/>
                </a:lnTo>
                <a:lnTo>
                  <a:pt x="741391" y="0"/>
                </a:lnTo>
                <a:lnTo>
                  <a:pt x="741391" y="338729"/>
                </a:lnTo>
                <a:lnTo>
                  <a:pt x="1080120" y="338729"/>
                </a:lnTo>
                <a:lnTo>
                  <a:pt x="1080120" y="597375"/>
                </a:lnTo>
                <a:lnTo>
                  <a:pt x="741391" y="597375"/>
                </a:lnTo>
                <a:lnTo>
                  <a:pt x="0" y="597375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60493" y="1624013"/>
            <a:ext cx="576064" cy="3762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958900" y="2353444"/>
            <a:ext cx="634950" cy="1113656"/>
          </a:xfrm>
          <a:prstGeom prst="arc">
            <a:avLst>
              <a:gd name="adj1" fmla="val 16200000"/>
              <a:gd name="adj2" fmla="val 536613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0800000">
            <a:off x="576138" y="2342530"/>
            <a:ext cx="634950" cy="1113656"/>
          </a:xfrm>
          <a:prstGeom prst="arc">
            <a:avLst>
              <a:gd name="adj1" fmla="val 16200000"/>
              <a:gd name="adj2" fmla="val 536613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Bent Arrow 49"/>
          <p:cNvSpPr/>
          <p:nvPr/>
        </p:nvSpPr>
        <p:spPr>
          <a:xfrm flipH="1">
            <a:off x="2339752" y="4009628"/>
            <a:ext cx="360040" cy="360040"/>
          </a:xfrm>
          <a:prstGeom prst="bentArrow">
            <a:avLst/>
          </a:prstGeom>
          <a:solidFill>
            <a:srgbClr val="75A5F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12160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796136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220072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72000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60032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64088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004048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300192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80112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067944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60232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39952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588224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355976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724128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444208" y="3217540"/>
            <a:ext cx="72008" cy="72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995936" y="1201316"/>
            <a:ext cx="3816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Bypass valve opened, gas passes through unheated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3347864" y="2641476"/>
            <a:ext cx="2481815" cy="504056"/>
            <a:chOff x="1619671" y="1129308"/>
            <a:chExt cx="2481815" cy="504056"/>
          </a:xfrm>
        </p:grpSpPr>
        <p:sp>
          <p:nvSpPr>
            <p:cNvPr id="79" name="Freeform 78"/>
            <p:cNvSpPr/>
            <p:nvPr/>
          </p:nvSpPr>
          <p:spPr>
            <a:xfrm>
              <a:off x="1619672" y="1129308"/>
              <a:ext cx="2481814" cy="504056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814" h="504056">
                  <a:moveTo>
                    <a:pt x="0" y="0"/>
                  </a:moveTo>
                  <a:lnTo>
                    <a:pt x="2280250" y="0"/>
                  </a:lnTo>
                  <a:cubicBezTo>
                    <a:pt x="2302531" y="0"/>
                    <a:pt x="2345997" y="11488"/>
                    <a:pt x="2375175" y="29443"/>
                  </a:cubicBezTo>
                  <a:cubicBezTo>
                    <a:pt x="2404353" y="47398"/>
                    <a:pt x="2437993" y="75837"/>
                    <a:pt x="2455319" y="107727"/>
                  </a:cubicBezTo>
                  <a:cubicBezTo>
                    <a:pt x="2472645" y="139618"/>
                    <a:pt x="2476448" y="180242"/>
                    <a:pt x="2479131" y="220786"/>
                  </a:cubicBezTo>
                  <a:cubicBezTo>
                    <a:pt x="2481814" y="261330"/>
                    <a:pt x="2480943" y="281083"/>
                    <a:pt x="2471417" y="350989"/>
                  </a:cubicBezTo>
                  <a:cubicBezTo>
                    <a:pt x="2449985" y="406608"/>
                    <a:pt x="2440572" y="434889"/>
                    <a:pt x="2408711" y="460400"/>
                  </a:cubicBezTo>
                  <a:cubicBezTo>
                    <a:pt x="2376850" y="485911"/>
                    <a:pt x="2302531" y="504056"/>
                    <a:pt x="2280250" y="504056"/>
                  </a:cubicBezTo>
                  <a:lnTo>
                    <a:pt x="0" y="504056"/>
                  </a:ln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619672" y="1201316"/>
              <a:ext cx="2409806" cy="360040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814" h="504056">
                  <a:moveTo>
                    <a:pt x="0" y="0"/>
                  </a:moveTo>
                  <a:lnTo>
                    <a:pt x="2280250" y="0"/>
                  </a:lnTo>
                  <a:cubicBezTo>
                    <a:pt x="2302531" y="0"/>
                    <a:pt x="2345997" y="11488"/>
                    <a:pt x="2375175" y="29443"/>
                  </a:cubicBezTo>
                  <a:cubicBezTo>
                    <a:pt x="2404353" y="47398"/>
                    <a:pt x="2437993" y="75837"/>
                    <a:pt x="2455319" y="107727"/>
                  </a:cubicBezTo>
                  <a:cubicBezTo>
                    <a:pt x="2472645" y="139618"/>
                    <a:pt x="2476448" y="180242"/>
                    <a:pt x="2479131" y="220786"/>
                  </a:cubicBezTo>
                  <a:cubicBezTo>
                    <a:pt x="2481814" y="261330"/>
                    <a:pt x="2480943" y="281083"/>
                    <a:pt x="2471417" y="350989"/>
                  </a:cubicBezTo>
                  <a:cubicBezTo>
                    <a:pt x="2449985" y="406608"/>
                    <a:pt x="2440572" y="434889"/>
                    <a:pt x="2408711" y="460400"/>
                  </a:cubicBezTo>
                  <a:cubicBezTo>
                    <a:pt x="2376850" y="485911"/>
                    <a:pt x="2302531" y="504056"/>
                    <a:pt x="2280250" y="504056"/>
                  </a:cubicBezTo>
                  <a:lnTo>
                    <a:pt x="0" y="504056"/>
                  </a:ln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619672" y="1273324"/>
              <a:ext cx="2337798" cy="216024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814" h="504056">
                  <a:moveTo>
                    <a:pt x="0" y="0"/>
                  </a:moveTo>
                  <a:lnTo>
                    <a:pt x="2280250" y="0"/>
                  </a:lnTo>
                  <a:cubicBezTo>
                    <a:pt x="2302531" y="0"/>
                    <a:pt x="2345997" y="11488"/>
                    <a:pt x="2375175" y="29443"/>
                  </a:cubicBezTo>
                  <a:cubicBezTo>
                    <a:pt x="2404353" y="47398"/>
                    <a:pt x="2437993" y="75837"/>
                    <a:pt x="2455319" y="107727"/>
                  </a:cubicBezTo>
                  <a:cubicBezTo>
                    <a:pt x="2472645" y="139618"/>
                    <a:pt x="2476448" y="180242"/>
                    <a:pt x="2479131" y="220786"/>
                  </a:cubicBezTo>
                  <a:cubicBezTo>
                    <a:pt x="2481814" y="261330"/>
                    <a:pt x="2480943" y="281083"/>
                    <a:pt x="2471417" y="350989"/>
                  </a:cubicBezTo>
                  <a:cubicBezTo>
                    <a:pt x="2449985" y="406608"/>
                    <a:pt x="2440572" y="434889"/>
                    <a:pt x="2408711" y="460400"/>
                  </a:cubicBezTo>
                  <a:cubicBezTo>
                    <a:pt x="2376850" y="485911"/>
                    <a:pt x="2302531" y="504056"/>
                    <a:pt x="2280250" y="504056"/>
                  </a:cubicBezTo>
                  <a:lnTo>
                    <a:pt x="0" y="504056"/>
                  </a:ln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619671" y="1345332"/>
              <a:ext cx="2256169" cy="78752"/>
            </a:xfrm>
            <a:custGeom>
              <a:avLst/>
              <a:gdLst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272 w 2448272"/>
                <a:gd name="connsiteY6" fmla="*/ 420045 h 504056"/>
                <a:gd name="connsiteX7" fmla="*/ 2423666 w 2448272"/>
                <a:gd name="connsiteY7" fmla="*/ 479450 h 504056"/>
                <a:gd name="connsiteX8" fmla="*/ 2364261 w 2448272"/>
                <a:gd name="connsiteY8" fmla="*/ 504056 h 504056"/>
                <a:gd name="connsiteX9" fmla="*/ 84011 w 2448272"/>
                <a:gd name="connsiteY9" fmla="*/ 504056 h 504056"/>
                <a:gd name="connsiteX10" fmla="*/ 24606 w 2448272"/>
                <a:gd name="connsiteY10" fmla="*/ 479450 h 504056"/>
                <a:gd name="connsiteX11" fmla="*/ 0 w 2448272"/>
                <a:gd name="connsiteY11" fmla="*/ 420045 h 504056"/>
                <a:gd name="connsiteX12" fmla="*/ 0 w 2448272"/>
                <a:gd name="connsiteY12" fmla="*/ 84011 h 504056"/>
                <a:gd name="connsiteX0" fmla="*/ 0 w 2448272"/>
                <a:gd name="connsiteY0" fmla="*/ 84011 h 504056"/>
                <a:gd name="connsiteX1" fmla="*/ 24606 w 2448272"/>
                <a:gd name="connsiteY1" fmla="*/ 24606 h 504056"/>
                <a:gd name="connsiteX2" fmla="*/ 84011 w 2448272"/>
                <a:gd name="connsiteY2" fmla="*/ 0 h 504056"/>
                <a:gd name="connsiteX3" fmla="*/ 2364261 w 2448272"/>
                <a:gd name="connsiteY3" fmla="*/ 0 h 504056"/>
                <a:gd name="connsiteX4" fmla="*/ 2423666 w 2448272"/>
                <a:gd name="connsiteY4" fmla="*/ 24606 h 504056"/>
                <a:gd name="connsiteX5" fmla="*/ 2448272 w 2448272"/>
                <a:gd name="connsiteY5" fmla="*/ 84011 h 504056"/>
                <a:gd name="connsiteX6" fmla="*/ 2448074 w 2448272"/>
                <a:gd name="connsiteY6" fmla="*/ 269156 h 504056"/>
                <a:gd name="connsiteX7" fmla="*/ 2448272 w 2448272"/>
                <a:gd name="connsiteY7" fmla="*/ 420045 h 504056"/>
                <a:gd name="connsiteX8" fmla="*/ 2423666 w 2448272"/>
                <a:gd name="connsiteY8" fmla="*/ 479450 h 504056"/>
                <a:gd name="connsiteX9" fmla="*/ 2364261 w 2448272"/>
                <a:gd name="connsiteY9" fmla="*/ 504056 h 504056"/>
                <a:gd name="connsiteX10" fmla="*/ 84011 w 2448272"/>
                <a:gd name="connsiteY10" fmla="*/ 504056 h 504056"/>
                <a:gd name="connsiteX11" fmla="*/ 24606 w 2448272"/>
                <a:gd name="connsiteY11" fmla="*/ 479450 h 504056"/>
                <a:gd name="connsiteX12" fmla="*/ 0 w 2448272"/>
                <a:gd name="connsiteY12" fmla="*/ 420045 h 504056"/>
                <a:gd name="connsiteX13" fmla="*/ 0 w 2448272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20280"/>
                <a:gd name="connsiteY0" fmla="*/ 84011 h 504056"/>
                <a:gd name="connsiteX1" fmla="*/ 24606 w 2520280"/>
                <a:gd name="connsiteY1" fmla="*/ 24606 h 504056"/>
                <a:gd name="connsiteX2" fmla="*/ 84011 w 2520280"/>
                <a:gd name="connsiteY2" fmla="*/ 0 h 504056"/>
                <a:gd name="connsiteX3" fmla="*/ 2364261 w 2520280"/>
                <a:gd name="connsiteY3" fmla="*/ 0 h 504056"/>
                <a:gd name="connsiteX4" fmla="*/ 2423666 w 2520280"/>
                <a:gd name="connsiteY4" fmla="*/ 24606 h 504056"/>
                <a:gd name="connsiteX5" fmla="*/ 2448272 w 2520280"/>
                <a:gd name="connsiteY5" fmla="*/ 84011 h 504056"/>
                <a:gd name="connsiteX6" fmla="*/ 2520280 w 2520280"/>
                <a:gd name="connsiteY6" fmla="*/ 216024 h 504056"/>
                <a:gd name="connsiteX7" fmla="*/ 2448272 w 2520280"/>
                <a:gd name="connsiteY7" fmla="*/ 420045 h 504056"/>
                <a:gd name="connsiteX8" fmla="*/ 2423666 w 2520280"/>
                <a:gd name="connsiteY8" fmla="*/ 479450 h 504056"/>
                <a:gd name="connsiteX9" fmla="*/ 2364261 w 2520280"/>
                <a:gd name="connsiteY9" fmla="*/ 504056 h 504056"/>
                <a:gd name="connsiteX10" fmla="*/ 84011 w 2520280"/>
                <a:gd name="connsiteY10" fmla="*/ 504056 h 504056"/>
                <a:gd name="connsiteX11" fmla="*/ 24606 w 2520280"/>
                <a:gd name="connsiteY11" fmla="*/ 479450 h 504056"/>
                <a:gd name="connsiteX12" fmla="*/ 0 w 2520280"/>
                <a:gd name="connsiteY12" fmla="*/ 420045 h 504056"/>
                <a:gd name="connsiteX13" fmla="*/ 0 w 2520280"/>
                <a:gd name="connsiteY13" fmla="*/ 84011 h 504056"/>
                <a:gd name="connsiteX0" fmla="*/ 0 w 2536382"/>
                <a:gd name="connsiteY0" fmla="*/ 84011 h 504056"/>
                <a:gd name="connsiteX1" fmla="*/ 24606 w 2536382"/>
                <a:gd name="connsiteY1" fmla="*/ 24606 h 504056"/>
                <a:gd name="connsiteX2" fmla="*/ 84011 w 2536382"/>
                <a:gd name="connsiteY2" fmla="*/ 0 h 504056"/>
                <a:gd name="connsiteX3" fmla="*/ 2364261 w 2536382"/>
                <a:gd name="connsiteY3" fmla="*/ 0 h 504056"/>
                <a:gd name="connsiteX4" fmla="*/ 2423666 w 2536382"/>
                <a:gd name="connsiteY4" fmla="*/ 24606 h 504056"/>
                <a:gd name="connsiteX5" fmla="*/ 2520280 w 2536382"/>
                <a:gd name="connsiteY5" fmla="*/ 72008 h 504056"/>
                <a:gd name="connsiteX6" fmla="*/ 2520280 w 2536382"/>
                <a:gd name="connsiteY6" fmla="*/ 216024 h 504056"/>
                <a:gd name="connsiteX7" fmla="*/ 2448272 w 2536382"/>
                <a:gd name="connsiteY7" fmla="*/ 420045 h 504056"/>
                <a:gd name="connsiteX8" fmla="*/ 2423666 w 2536382"/>
                <a:gd name="connsiteY8" fmla="*/ 479450 h 504056"/>
                <a:gd name="connsiteX9" fmla="*/ 2364261 w 2536382"/>
                <a:gd name="connsiteY9" fmla="*/ 504056 h 504056"/>
                <a:gd name="connsiteX10" fmla="*/ 84011 w 2536382"/>
                <a:gd name="connsiteY10" fmla="*/ 504056 h 504056"/>
                <a:gd name="connsiteX11" fmla="*/ 24606 w 2536382"/>
                <a:gd name="connsiteY11" fmla="*/ 479450 h 504056"/>
                <a:gd name="connsiteX12" fmla="*/ 0 w 2536382"/>
                <a:gd name="connsiteY12" fmla="*/ 420045 h 504056"/>
                <a:gd name="connsiteX13" fmla="*/ 0 w 2536382"/>
                <a:gd name="connsiteY13" fmla="*/ 84011 h 504056"/>
                <a:gd name="connsiteX0" fmla="*/ 0 w 2532281"/>
                <a:gd name="connsiteY0" fmla="*/ 84011 h 504056"/>
                <a:gd name="connsiteX1" fmla="*/ 24606 w 2532281"/>
                <a:gd name="connsiteY1" fmla="*/ 24606 h 504056"/>
                <a:gd name="connsiteX2" fmla="*/ 84011 w 2532281"/>
                <a:gd name="connsiteY2" fmla="*/ 0 h 504056"/>
                <a:gd name="connsiteX3" fmla="*/ 2364261 w 2532281"/>
                <a:gd name="connsiteY3" fmla="*/ 0 h 504056"/>
                <a:gd name="connsiteX4" fmla="*/ 2459186 w 2532281"/>
                <a:gd name="connsiteY4" fmla="*/ 29443 h 504056"/>
                <a:gd name="connsiteX5" fmla="*/ 2520280 w 2532281"/>
                <a:gd name="connsiteY5" fmla="*/ 72008 h 504056"/>
                <a:gd name="connsiteX6" fmla="*/ 2520280 w 2532281"/>
                <a:gd name="connsiteY6" fmla="*/ 216024 h 504056"/>
                <a:gd name="connsiteX7" fmla="*/ 2448272 w 2532281"/>
                <a:gd name="connsiteY7" fmla="*/ 420045 h 504056"/>
                <a:gd name="connsiteX8" fmla="*/ 2423666 w 2532281"/>
                <a:gd name="connsiteY8" fmla="*/ 479450 h 504056"/>
                <a:gd name="connsiteX9" fmla="*/ 2364261 w 2532281"/>
                <a:gd name="connsiteY9" fmla="*/ 504056 h 504056"/>
                <a:gd name="connsiteX10" fmla="*/ 84011 w 2532281"/>
                <a:gd name="connsiteY10" fmla="*/ 504056 h 504056"/>
                <a:gd name="connsiteX11" fmla="*/ 24606 w 2532281"/>
                <a:gd name="connsiteY11" fmla="*/ 479450 h 504056"/>
                <a:gd name="connsiteX12" fmla="*/ 0 w 2532281"/>
                <a:gd name="connsiteY12" fmla="*/ 420045 h 504056"/>
                <a:gd name="connsiteX13" fmla="*/ 0 w 2532281"/>
                <a:gd name="connsiteY13" fmla="*/ 84011 h 504056"/>
                <a:gd name="connsiteX0" fmla="*/ 0 w 2575143"/>
                <a:gd name="connsiteY0" fmla="*/ 84011 h 504056"/>
                <a:gd name="connsiteX1" fmla="*/ 24606 w 2575143"/>
                <a:gd name="connsiteY1" fmla="*/ 24606 h 504056"/>
                <a:gd name="connsiteX2" fmla="*/ 84011 w 2575143"/>
                <a:gd name="connsiteY2" fmla="*/ 0 h 504056"/>
                <a:gd name="connsiteX3" fmla="*/ 2364261 w 2575143"/>
                <a:gd name="connsiteY3" fmla="*/ 0 h 504056"/>
                <a:gd name="connsiteX4" fmla="*/ 2459186 w 2575143"/>
                <a:gd name="connsiteY4" fmla="*/ 29443 h 504056"/>
                <a:gd name="connsiteX5" fmla="*/ 2520280 w 2575143"/>
                <a:gd name="connsiteY5" fmla="*/ 72008 h 504056"/>
                <a:gd name="connsiteX6" fmla="*/ 2563142 w 2575143"/>
                <a:gd name="connsiteY6" fmla="*/ 220786 h 504056"/>
                <a:gd name="connsiteX7" fmla="*/ 2448272 w 2575143"/>
                <a:gd name="connsiteY7" fmla="*/ 420045 h 504056"/>
                <a:gd name="connsiteX8" fmla="*/ 2423666 w 2575143"/>
                <a:gd name="connsiteY8" fmla="*/ 479450 h 504056"/>
                <a:gd name="connsiteX9" fmla="*/ 2364261 w 2575143"/>
                <a:gd name="connsiteY9" fmla="*/ 504056 h 504056"/>
                <a:gd name="connsiteX10" fmla="*/ 84011 w 2575143"/>
                <a:gd name="connsiteY10" fmla="*/ 504056 h 504056"/>
                <a:gd name="connsiteX11" fmla="*/ 24606 w 2575143"/>
                <a:gd name="connsiteY11" fmla="*/ 479450 h 504056"/>
                <a:gd name="connsiteX12" fmla="*/ 0 w 2575143"/>
                <a:gd name="connsiteY12" fmla="*/ 420045 h 504056"/>
                <a:gd name="connsiteX13" fmla="*/ 0 w 2575143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23666 w 2563444"/>
                <a:gd name="connsiteY8" fmla="*/ 479450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3444"/>
                <a:gd name="connsiteY0" fmla="*/ 84011 h 504056"/>
                <a:gd name="connsiteX1" fmla="*/ 24606 w 2563444"/>
                <a:gd name="connsiteY1" fmla="*/ 24606 h 504056"/>
                <a:gd name="connsiteX2" fmla="*/ 84011 w 2563444"/>
                <a:gd name="connsiteY2" fmla="*/ 0 h 504056"/>
                <a:gd name="connsiteX3" fmla="*/ 2364261 w 2563444"/>
                <a:gd name="connsiteY3" fmla="*/ 0 h 504056"/>
                <a:gd name="connsiteX4" fmla="*/ 2459186 w 2563444"/>
                <a:gd name="connsiteY4" fmla="*/ 29443 h 504056"/>
                <a:gd name="connsiteX5" fmla="*/ 2520280 w 2563444"/>
                <a:gd name="connsiteY5" fmla="*/ 72008 h 504056"/>
                <a:gd name="connsiteX6" fmla="*/ 2563142 w 2563444"/>
                <a:gd name="connsiteY6" fmla="*/ 220786 h 504056"/>
                <a:gd name="connsiteX7" fmla="*/ 2522091 w 2563444"/>
                <a:gd name="connsiteY7" fmla="*/ 396233 h 504056"/>
                <a:gd name="connsiteX8" fmla="*/ 2471291 w 2563444"/>
                <a:gd name="connsiteY8" fmla="*/ 477069 h 504056"/>
                <a:gd name="connsiteX9" fmla="*/ 2364261 w 2563444"/>
                <a:gd name="connsiteY9" fmla="*/ 504056 h 504056"/>
                <a:gd name="connsiteX10" fmla="*/ 84011 w 2563444"/>
                <a:gd name="connsiteY10" fmla="*/ 504056 h 504056"/>
                <a:gd name="connsiteX11" fmla="*/ 24606 w 2563444"/>
                <a:gd name="connsiteY11" fmla="*/ 479450 h 504056"/>
                <a:gd name="connsiteX12" fmla="*/ 0 w 2563444"/>
                <a:gd name="connsiteY12" fmla="*/ 420045 h 504056"/>
                <a:gd name="connsiteX13" fmla="*/ 0 w 2563444"/>
                <a:gd name="connsiteY13" fmla="*/ 84011 h 504056"/>
                <a:gd name="connsiteX0" fmla="*/ 0 w 2566015"/>
                <a:gd name="connsiteY0" fmla="*/ 84011 h 504056"/>
                <a:gd name="connsiteX1" fmla="*/ 24606 w 2566015"/>
                <a:gd name="connsiteY1" fmla="*/ 24606 h 504056"/>
                <a:gd name="connsiteX2" fmla="*/ 84011 w 2566015"/>
                <a:gd name="connsiteY2" fmla="*/ 0 h 504056"/>
                <a:gd name="connsiteX3" fmla="*/ 2364261 w 2566015"/>
                <a:gd name="connsiteY3" fmla="*/ 0 h 504056"/>
                <a:gd name="connsiteX4" fmla="*/ 2459186 w 2566015"/>
                <a:gd name="connsiteY4" fmla="*/ 29443 h 504056"/>
                <a:gd name="connsiteX5" fmla="*/ 2539330 w 2566015"/>
                <a:gd name="connsiteY5" fmla="*/ 107727 h 504056"/>
                <a:gd name="connsiteX6" fmla="*/ 2563142 w 2566015"/>
                <a:gd name="connsiteY6" fmla="*/ 220786 h 504056"/>
                <a:gd name="connsiteX7" fmla="*/ 2522091 w 2566015"/>
                <a:gd name="connsiteY7" fmla="*/ 396233 h 504056"/>
                <a:gd name="connsiteX8" fmla="*/ 2471291 w 2566015"/>
                <a:gd name="connsiteY8" fmla="*/ 477069 h 504056"/>
                <a:gd name="connsiteX9" fmla="*/ 2364261 w 2566015"/>
                <a:gd name="connsiteY9" fmla="*/ 504056 h 504056"/>
                <a:gd name="connsiteX10" fmla="*/ 84011 w 2566015"/>
                <a:gd name="connsiteY10" fmla="*/ 504056 h 504056"/>
                <a:gd name="connsiteX11" fmla="*/ 24606 w 2566015"/>
                <a:gd name="connsiteY11" fmla="*/ 479450 h 504056"/>
                <a:gd name="connsiteX12" fmla="*/ 0 w 2566015"/>
                <a:gd name="connsiteY12" fmla="*/ 420045 h 504056"/>
                <a:gd name="connsiteX13" fmla="*/ 0 w 2566015"/>
                <a:gd name="connsiteY13" fmla="*/ 84011 h 504056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168"/>
                <a:gd name="connsiteX1" fmla="*/ 24606 w 2564237"/>
                <a:gd name="connsiteY1" fmla="*/ 24606 h 504168"/>
                <a:gd name="connsiteX2" fmla="*/ 84011 w 2564237"/>
                <a:gd name="connsiteY2" fmla="*/ 0 h 504168"/>
                <a:gd name="connsiteX3" fmla="*/ 2364261 w 2564237"/>
                <a:gd name="connsiteY3" fmla="*/ 0 h 504168"/>
                <a:gd name="connsiteX4" fmla="*/ 2459186 w 2564237"/>
                <a:gd name="connsiteY4" fmla="*/ 29443 h 504168"/>
                <a:gd name="connsiteX5" fmla="*/ 2539330 w 2564237"/>
                <a:gd name="connsiteY5" fmla="*/ 107727 h 504168"/>
                <a:gd name="connsiteX6" fmla="*/ 2563142 w 2564237"/>
                <a:gd name="connsiteY6" fmla="*/ 220786 h 504168"/>
                <a:gd name="connsiteX7" fmla="*/ 2545903 w 2564237"/>
                <a:gd name="connsiteY7" fmla="*/ 341464 h 504168"/>
                <a:gd name="connsiteX8" fmla="*/ 2471291 w 2564237"/>
                <a:gd name="connsiteY8" fmla="*/ 477069 h 504168"/>
                <a:gd name="connsiteX9" fmla="*/ 2364261 w 2564237"/>
                <a:gd name="connsiteY9" fmla="*/ 504056 h 504168"/>
                <a:gd name="connsiteX10" fmla="*/ 84011 w 2564237"/>
                <a:gd name="connsiteY10" fmla="*/ 504056 h 504168"/>
                <a:gd name="connsiteX11" fmla="*/ 24606 w 2564237"/>
                <a:gd name="connsiteY11" fmla="*/ 479450 h 504168"/>
                <a:gd name="connsiteX12" fmla="*/ 0 w 2564237"/>
                <a:gd name="connsiteY12" fmla="*/ 420045 h 504168"/>
                <a:gd name="connsiteX13" fmla="*/ 0 w 2564237"/>
                <a:gd name="connsiteY13" fmla="*/ 84011 h 504168"/>
                <a:gd name="connsiteX0" fmla="*/ 0 w 2564237"/>
                <a:gd name="connsiteY0" fmla="*/ 84011 h 504056"/>
                <a:gd name="connsiteX1" fmla="*/ 24606 w 2564237"/>
                <a:gd name="connsiteY1" fmla="*/ 24606 h 504056"/>
                <a:gd name="connsiteX2" fmla="*/ 84011 w 2564237"/>
                <a:gd name="connsiteY2" fmla="*/ 0 h 504056"/>
                <a:gd name="connsiteX3" fmla="*/ 2364261 w 2564237"/>
                <a:gd name="connsiteY3" fmla="*/ 0 h 504056"/>
                <a:gd name="connsiteX4" fmla="*/ 2459186 w 2564237"/>
                <a:gd name="connsiteY4" fmla="*/ 29443 h 504056"/>
                <a:gd name="connsiteX5" fmla="*/ 2539330 w 2564237"/>
                <a:gd name="connsiteY5" fmla="*/ 107727 h 504056"/>
                <a:gd name="connsiteX6" fmla="*/ 2563142 w 2564237"/>
                <a:gd name="connsiteY6" fmla="*/ 220786 h 504056"/>
                <a:gd name="connsiteX7" fmla="*/ 2545903 w 2564237"/>
                <a:gd name="connsiteY7" fmla="*/ 341464 h 504056"/>
                <a:gd name="connsiteX8" fmla="*/ 2492722 w 2564237"/>
                <a:gd name="connsiteY8" fmla="*/ 460400 h 504056"/>
                <a:gd name="connsiteX9" fmla="*/ 2364261 w 2564237"/>
                <a:gd name="connsiteY9" fmla="*/ 504056 h 504056"/>
                <a:gd name="connsiteX10" fmla="*/ 84011 w 2564237"/>
                <a:gd name="connsiteY10" fmla="*/ 504056 h 504056"/>
                <a:gd name="connsiteX11" fmla="*/ 24606 w 2564237"/>
                <a:gd name="connsiteY11" fmla="*/ 479450 h 504056"/>
                <a:gd name="connsiteX12" fmla="*/ 0 w 2564237"/>
                <a:gd name="connsiteY12" fmla="*/ 420045 h 504056"/>
                <a:gd name="connsiteX13" fmla="*/ 0 w 2564237"/>
                <a:gd name="connsiteY13" fmla="*/ 84011 h 504056"/>
                <a:gd name="connsiteX0" fmla="*/ 0 w 2569149"/>
                <a:gd name="connsiteY0" fmla="*/ 84011 h 504056"/>
                <a:gd name="connsiteX1" fmla="*/ 24606 w 2569149"/>
                <a:gd name="connsiteY1" fmla="*/ 24606 h 504056"/>
                <a:gd name="connsiteX2" fmla="*/ 84011 w 2569149"/>
                <a:gd name="connsiteY2" fmla="*/ 0 h 504056"/>
                <a:gd name="connsiteX3" fmla="*/ 2364261 w 2569149"/>
                <a:gd name="connsiteY3" fmla="*/ 0 h 504056"/>
                <a:gd name="connsiteX4" fmla="*/ 2459186 w 2569149"/>
                <a:gd name="connsiteY4" fmla="*/ 29443 h 504056"/>
                <a:gd name="connsiteX5" fmla="*/ 2539330 w 2569149"/>
                <a:gd name="connsiteY5" fmla="*/ 107727 h 504056"/>
                <a:gd name="connsiteX6" fmla="*/ 2563142 w 2569149"/>
                <a:gd name="connsiteY6" fmla="*/ 220786 h 504056"/>
                <a:gd name="connsiteX7" fmla="*/ 2553047 w 2569149"/>
                <a:gd name="connsiteY7" fmla="*/ 341464 h 504056"/>
                <a:gd name="connsiteX8" fmla="*/ 2492722 w 2569149"/>
                <a:gd name="connsiteY8" fmla="*/ 460400 h 504056"/>
                <a:gd name="connsiteX9" fmla="*/ 2364261 w 2569149"/>
                <a:gd name="connsiteY9" fmla="*/ 504056 h 504056"/>
                <a:gd name="connsiteX10" fmla="*/ 84011 w 2569149"/>
                <a:gd name="connsiteY10" fmla="*/ 504056 h 504056"/>
                <a:gd name="connsiteX11" fmla="*/ 24606 w 2569149"/>
                <a:gd name="connsiteY11" fmla="*/ 479450 h 504056"/>
                <a:gd name="connsiteX12" fmla="*/ 0 w 2569149"/>
                <a:gd name="connsiteY12" fmla="*/ 420045 h 504056"/>
                <a:gd name="connsiteX13" fmla="*/ 0 w 256914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74479"/>
                <a:gd name="connsiteY0" fmla="*/ 84011 h 504056"/>
                <a:gd name="connsiteX1" fmla="*/ 24606 w 2574479"/>
                <a:gd name="connsiteY1" fmla="*/ 24606 h 504056"/>
                <a:gd name="connsiteX2" fmla="*/ 84011 w 2574479"/>
                <a:gd name="connsiteY2" fmla="*/ 0 h 504056"/>
                <a:gd name="connsiteX3" fmla="*/ 2364261 w 2574479"/>
                <a:gd name="connsiteY3" fmla="*/ 0 h 504056"/>
                <a:gd name="connsiteX4" fmla="*/ 2459186 w 2574479"/>
                <a:gd name="connsiteY4" fmla="*/ 29443 h 504056"/>
                <a:gd name="connsiteX5" fmla="*/ 2539330 w 2574479"/>
                <a:gd name="connsiteY5" fmla="*/ 107727 h 504056"/>
                <a:gd name="connsiteX6" fmla="*/ 2563142 w 2574479"/>
                <a:gd name="connsiteY6" fmla="*/ 220786 h 504056"/>
                <a:gd name="connsiteX7" fmla="*/ 2553047 w 2574479"/>
                <a:gd name="connsiteY7" fmla="*/ 341464 h 504056"/>
                <a:gd name="connsiteX8" fmla="*/ 2492722 w 2574479"/>
                <a:gd name="connsiteY8" fmla="*/ 460400 h 504056"/>
                <a:gd name="connsiteX9" fmla="*/ 2364261 w 2574479"/>
                <a:gd name="connsiteY9" fmla="*/ 504056 h 504056"/>
                <a:gd name="connsiteX10" fmla="*/ 84011 w 2574479"/>
                <a:gd name="connsiteY10" fmla="*/ 504056 h 504056"/>
                <a:gd name="connsiteX11" fmla="*/ 24606 w 2574479"/>
                <a:gd name="connsiteY11" fmla="*/ 479450 h 504056"/>
                <a:gd name="connsiteX12" fmla="*/ 0 w 2574479"/>
                <a:gd name="connsiteY12" fmla="*/ 420045 h 504056"/>
                <a:gd name="connsiteX13" fmla="*/ 0 w 2574479"/>
                <a:gd name="connsiteY13" fmla="*/ 84011 h 504056"/>
                <a:gd name="connsiteX0" fmla="*/ 0 w 2565428"/>
                <a:gd name="connsiteY0" fmla="*/ 84011 h 504056"/>
                <a:gd name="connsiteX1" fmla="*/ 24606 w 2565428"/>
                <a:gd name="connsiteY1" fmla="*/ 24606 h 504056"/>
                <a:gd name="connsiteX2" fmla="*/ 84011 w 2565428"/>
                <a:gd name="connsiteY2" fmla="*/ 0 h 504056"/>
                <a:gd name="connsiteX3" fmla="*/ 2364261 w 2565428"/>
                <a:gd name="connsiteY3" fmla="*/ 0 h 504056"/>
                <a:gd name="connsiteX4" fmla="*/ 2459186 w 2565428"/>
                <a:gd name="connsiteY4" fmla="*/ 29443 h 504056"/>
                <a:gd name="connsiteX5" fmla="*/ 2539330 w 2565428"/>
                <a:gd name="connsiteY5" fmla="*/ 107727 h 504056"/>
                <a:gd name="connsiteX6" fmla="*/ 2563142 w 2565428"/>
                <a:gd name="connsiteY6" fmla="*/ 220786 h 504056"/>
                <a:gd name="connsiteX7" fmla="*/ 2553047 w 2565428"/>
                <a:gd name="connsiteY7" fmla="*/ 341464 h 504056"/>
                <a:gd name="connsiteX8" fmla="*/ 2492722 w 2565428"/>
                <a:gd name="connsiteY8" fmla="*/ 460400 h 504056"/>
                <a:gd name="connsiteX9" fmla="*/ 2364261 w 2565428"/>
                <a:gd name="connsiteY9" fmla="*/ 504056 h 504056"/>
                <a:gd name="connsiteX10" fmla="*/ 84011 w 2565428"/>
                <a:gd name="connsiteY10" fmla="*/ 504056 h 504056"/>
                <a:gd name="connsiteX11" fmla="*/ 24606 w 2565428"/>
                <a:gd name="connsiteY11" fmla="*/ 479450 h 504056"/>
                <a:gd name="connsiteX12" fmla="*/ 0 w 2565428"/>
                <a:gd name="connsiteY12" fmla="*/ 420045 h 504056"/>
                <a:gd name="connsiteX13" fmla="*/ 0 w 2565428"/>
                <a:gd name="connsiteY13" fmla="*/ 84011 h 504056"/>
                <a:gd name="connsiteX0" fmla="*/ 0 w 2565825"/>
                <a:gd name="connsiteY0" fmla="*/ 84011 h 504056"/>
                <a:gd name="connsiteX1" fmla="*/ 24606 w 2565825"/>
                <a:gd name="connsiteY1" fmla="*/ 24606 h 504056"/>
                <a:gd name="connsiteX2" fmla="*/ 84011 w 2565825"/>
                <a:gd name="connsiteY2" fmla="*/ 0 h 504056"/>
                <a:gd name="connsiteX3" fmla="*/ 2364261 w 2565825"/>
                <a:gd name="connsiteY3" fmla="*/ 0 h 504056"/>
                <a:gd name="connsiteX4" fmla="*/ 2459186 w 2565825"/>
                <a:gd name="connsiteY4" fmla="*/ 29443 h 504056"/>
                <a:gd name="connsiteX5" fmla="*/ 2539330 w 2565825"/>
                <a:gd name="connsiteY5" fmla="*/ 107727 h 504056"/>
                <a:gd name="connsiteX6" fmla="*/ 2563142 w 2565825"/>
                <a:gd name="connsiteY6" fmla="*/ 220786 h 504056"/>
                <a:gd name="connsiteX7" fmla="*/ 2555428 w 2565825"/>
                <a:gd name="connsiteY7" fmla="*/ 350989 h 504056"/>
                <a:gd name="connsiteX8" fmla="*/ 2492722 w 2565825"/>
                <a:gd name="connsiteY8" fmla="*/ 460400 h 504056"/>
                <a:gd name="connsiteX9" fmla="*/ 2364261 w 2565825"/>
                <a:gd name="connsiteY9" fmla="*/ 504056 h 504056"/>
                <a:gd name="connsiteX10" fmla="*/ 84011 w 2565825"/>
                <a:gd name="connsiteY10" fmla="*/ 504056 h 504056"/>
                <a:gd name="connsiteX11" fmla="*/ 24606 w 2565825"/>
                <a:gd name="connsiteY11" fmla="*/ 479450 h 504056"/>
                <a:gd name="connsiteX12" fmla="*/ 0 w 2565825"/>
                <a:gd name="connsiteY12" fmla="*/ 420045 h 504056"/>
                <a:gd name="connsiteX13" fmla="*/ 0 w 2565825"/>
                <a:gd name="connsiteY13" fmla="*/ 84011 h 504056"/>
                <a:gd name="connsiteX0" fmla="*/ 0 w 2565825"/>
                <a:gd name="connsiteY0" fmla="*/ 84011 h 511485"/>
                <a:gd name="connsiteX1" fmla="*/ 24606 w 2565825"/>
                <a:gd name="connsiteY1" fmla="*/ 24606 h 511485"/>
                <a:gd name="connsiteX2" fmla="*/ 84011 w 2565825"/>
                <a:gd name="connsiteY2" fmla="*/ 0 h 511485"/>
                <a:gd name="connsiteX3" fmla="*/ 2364261 w 2565825"/>
                <a:gd name="connsiteY3" fmla="*/ 0 h 511485"/>
                <a:gd name="connsiteX4" fmla="*/ 2459186 w 2565825"/>
                <a:gd name="connsiteY4" fmla="*/ 29443 h 511485"/>
                <a:gd name="connsiteX5" fmla="*/ 2539330 w 2565825"/>
                <a:gd name="connsiteY5" fmla="*/ 107727 h 511485"/>
                <a:gd name="connsiteX6" fmla="*/ 2563142 w 2565825"/>
                <a:gd name="connsiteY6" fmla="*/ 220786 h 511485"/>
                <a:gd name="connsiteX7" fmla="*/ 2555428 w 2565825"/>
                <a:gd name="connsiteY7" fmla="*/ 350989 h 511485"/>
                <a:gd name="connsiteX8" fmla="*/ 2492722 w 2565825"/>
                <a:gd name="connsiteY8" fmla="*/ 460400 h 511485"/>
                <a:gd name="connsiteX9" fmla="*/ 2364261 w 2565825"/>
                <a:gd name="connsiteY9" fmla="*/ 504056 h 511485"/>
                <a:gd name="connsiteX10" fmla="*/ 84011 w 2565825"/>
                <a:gd name="connsiteY10" fmla="*/ 504056 h 511485"/>
                <a:gd name="connsiteX11" fmla="*/ 24606 w 2565825"/>
                <a:gd name="connsiteY11" fmla="*/ 479450 h 511485"/>
                <a:gd name="connsiteX12" fmla="*/ 91440 w 2565825"/>
                <a:gd name="connsiteY12" fmla="*/ 511485 h 511485"/>
                <a:gd name="connsiteX0" fmla="*/ 24606 w 2565825"/>
                <a:gd name="connsiteY0" fmla="*/ 24606 h 511485"/>
                <a:gd name="connsiteX1" fmla="*/ 84011 w 2565825"/>
                <a:gd name="connsiteY1" fmla="*/ 0 h 511485"/>
                <a:gd name="connsiteX2" fmla="*/ 2364261 w 2565825"/>
                <a:gd name="connsiteY2" fmla="*/ 0 h 511485"/>
                <a:gd name="connsiteX3" fmla="*/ 2459186 w 2565825"/>
                <a:gd name="connsiteY3" fmla="*/ 29443 h 511485"/>
                <a:gd name="connsiteX4" fmla="*/ 2539330 w 2565825"/>
                <a:gd name="connsiteY4" fmla="*/ 107727 h 511485"/>
                <a:gd name="connsiteX5" fmla="*/ 2563142 w 2565825"/>
                <a:gd name="connsiteY5" fmla="*/ 220786 h 511485"/>
                <a:gd name="connsiteX6" fmla="*/ 2555428 w 2565825"/>
                <a:gd name="connsiteY6" fmla="*/ 350989 h 511485"/>
                <a:gd name="connsiteX7" fmla="*/ 2492722 w 2565825"/>
                <a:gd name="connsiteY7" fmla="*/ 460400 h 511485"/>
                <a:gd name="connsiteX8" fmla="*/ 2364261 w 2565825"/>
                <a:gd name="connsiteY8" fmla="*/ 504056 h 511485"/>
                <a:gd name="connsiteX9" fmla="*/ 84011 w 2565825"/>
                <a:gd name="connsiteY9" fmla="*/ 504056 h 511485"/>
                <a:gd name="connsiteX10" fmla="*/ 24606 w 2565825"/>
                <a:gd name="connsiteY10" fmla="*/ 479450 h 511485"/>
                <a:gd name="connsiteX11" fmla="*/ 91440 w 2565825"/>
                <a:gd name="connsiteY11" fmla="*/ 511485 h 511485"/>
                <a:gd name="connsiteX0" fmla="*/ 84011 w 2565825"/>
                <a:gd name="connsiteY0" fmla="*/ 0 h 511485"/>
                <a:gd name="connsiteX1" fmla="*/ 2364261 w 2565825"/>
                <a:gd name="connsiteY1" fmla="*/ 0 h 511485"/>
                <a:gd name="connsiteX2" fmla="*/ 2459186 w 2565825"/>
                <a:gd name="connsiteY2" fmla="*/ 29443 h 511485"/>
                <a:gd name="connsiteX3" fmla="*/ 2539330 w 2565825"/>
                <a:gd name="connsiteY3" fmla="*/ 107727 h 511485"/>
                <a:gd name="connsiteX4" fmla="*/ 2563142 w 2565825"/>
                <a:gd name="connsiteY4" fmla="*/ 220786 h 511485"/>
                <a:gd name="connsiteX5" fmla="*/ 2555428 w 2565825"/>
                <a:gd name="connsiteY5" fmla="*/ 350989 h 511485"/>
                <a:gd name="connsiteX6" fmla="*/ 2492722 w 2565825"/>
                <a:gd name="connsiteY6" fmla="*/ 460400 h 511485"/>
                <a:gd name="connsiteX7" fmla="*/ 2364261 w 2565825"/>
                <a:gd name="connsiteY7" fmla="*/ 504056 h 511485"/>
                <a:gd name="connsiteX8" fmla="*/ 84011 w 2565825"/>
                <a:gd name="connsiteY8" fmla="*/ 504056 h 511485"/>
                <a:gd name="connsiteX9" fmla="*/ 24606 w 2565825"/>
                <a:gd name="connsiteY9" fmla="*/ 479450 h 511485"/>
                <a:gd name="connsiteX10" fmla="*/ 91440 w 2565825"/>
                <a:gd name="connsiteY10" fmla="*/ 511485 h 511485"/>
                <a:gd name="connsiteX0" fmla="*/ 378803 w 2860617"/>
                <a:gd name="connsiteY0" fmla="*/ 0 h 511485"/>
                <a:gd name="connsiteX1" fmla="*/ 2659053 w 2860617"/>
                <a:gd name="connsiteY1" fmla="*/ 0 h 511485"/>
                <a:gd name="connsiteX2" fmla="*/ 2753978 w 2860617"/>
                <a:gd name="connsiteY2" fmla="*/ 29443 h 511485"/>
                <a:gd name="connsiteX3" fmla="*/ 2834122 w 2860617"/>
                <a:gd name="connsiteY3" fmla="*/ 107727 h 511485"/>
                <a:gd name="connsiteX4" fmla="*/ 2857934 w 2860617"/>
                <a:gd name="connsiteY4" fmla="*/ 220786 h 511485"/>
                <a:gd name="connsiteX5" fmla="*/ 2850220 w 2860617"/>
                <a:gd name="connsiteY5" fmla="*/ 350989 h 511485"/>
                <a:gd name="connsiteX6" fmla="*/ 2787514 w 2860617"/>
                <a:gd name="connsiteY6" fmla="*/ 460400 h 511485"/>
                <a:gd name="connsiteX7" fmla="*/ 2659053 w 2860617"/>
                <a:gd name="connsiteY7" fmla="*/ 504056 h 511485"/>
                <a:gd name="connsiteX8" fmla="*/ 378803 w 2860617"/>
                <a:gd name="connsiteY8" fmla="*/ 504056 h 511485"/>
                <a:gd name="connsiteX9" fmla="*/ 386232 w 2860617"/>
                <a:gd name="connsiteY9" fmla="*/ 511485 h 511485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8711 w 2481814"/>
                <a:gd name="connsiteY6" fmla="*/ 460400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  <a:gd name="connsiteX0" fmla="*/ 0 w 2481814"/>
                <a:gd name="connsiteY0" fmla="*/ 0 h 504056"/>
                <a:gd name="connsiteX1" fmla="*/ 2280250 w 2481814"/>
                <a:gd name="connsiteY1" fmla="*/ 0 h 504056"/>
                <a:gd name="connsiteX2" fmla="*/ 2375175 w 2481814"/>
                <a:gd name="connsiteY2" fmla="*/ 29443 h 504056"/>
                <a:gd name="connsiteX3" fmla="*/ 2455319 w 2481814"/>
                <a:gd name="connsiteY3" fmla="*/ 107727 h 504056"/>
                <a:gd name="connsiteX4" fmla="*/ 2479131 w 2481814"/>
                <a:gd name="connsiteY4" fmla="*/ 220786 h 504056"/>
                <a:gd name="connsiteX5" fmla="*/ 2471417 w 2481814"/>
                <a:gd name="connsiteY5" fmla="*/ 350989 h 504056"/>
                <a:gd name="connsiteX6" fmla="*/ 2401919 w 2481814"/>
                <a:gd name="connsiteY6" fmla="*/ 473592 h 504056"/>
                <a:gd name="connsiteX7" fmla="*/ 2280250 w 2481814"/>
                <a:gd name="connsiteY7" fmla="*/ 504056 h 504056"/>
                <a:gd name="connsiteX8" fmla="*/ 0 w 2481814"/>
                <a:gd name="connsiteY8" fmla="*/ 504056 h 504056"/>
                <a:gd name="connsiteX0" fmla="*/ 0 w 2480943"/>
                <a:gd name="connsiteY0" fmla="*/ 0 h 504056"/>
                <a:gd name="connsiteX1" fmla="*/ 2280250 w 2480943"/>
                <a:gd name="connsiteY1" fmla="*/ 0 h 504056"/>
                <a:gd name="connsiteX2" fmla="*/ 2375175 w 2480943"/>
                <a:gd name="connsiteY2" fmla="*/ 29443 h 504056"/>
                <a:gd name="connsiteX3" fmla="*/ 2455319 w 2480943"/>
                <a:gd name="connsiteY3" fmla="*/ 107727 h 504056"/>
                <a:gd name="connsiteX4" fmla="*/ 2463482 w 2480943"/>
                <a:gd name="connsiteY4" fmla="*/ 220787 h 504056"/>
                <a:gd name="connsiteX5" fmla="*/ 2471417 w 2480943"/>
                <a:gd name="connsiteY5" fmla="*/ 350989 h 504056"/>
                <a:gd name="connsiteX6" fmla="*/ 2401919 w 2480943"/>
                <a:gd name="connsiteY6" fmla="*/ 473592 h 504056"/>
                <a:gd name="connsiteX7" fmla="*/ 2280250 w 2480943"/>
                <a:gd name="connsiteY7" fmla="*/ 504056 h 504056"/>
                <a:gd name="connsiteX8" fmla="*/ 0 w 2480943"/>
                <a:gd name="connsiteY8" fmla="*/ 504056 h 504056"/>
                <a:gd name="connsiteX0" fmla="*/ 0 w 2470037"/>
                <a:gd name="connsiteY0" fmla="*/ 0 h 504056"/>
                <a:gd name="connsiteX1" fmla="*/ 2280250 w 2470037"/>
                <a:gd name="connsiteY1" fmla="*/ 0 h 504056"/>
                <a:gd name="connsiteX2" fmla="*/ 2375175 w 2470037"/>
                <a:gd name="connsiteY2" fmla="*/ 29443 h 504056"/>
                <a:gd name="connsiteX3" fmla="*/ 2455319 w 2470037"/>
                <a:gd name="connsiteY3" fmla="*/ 107727 h 504056"/>
                <a:gd name="connsiteX4" fmla="*/ 2463482 w 2470037"/>
                <a:gd name="connsiteY4" fmla="*/ 220787 h 504056"/>
                <a:gd name="connsiteX5" fmla="*/ 2453160 w 2470037"/>
                <a:gd name="connsiteY5" fmla="*/ 384328 h 504056"/>
                <a:gd name="connsiteX6" fmla="*/ 2401919 w 2470037"/>
                <a:gd name="connsiteY6" fmla="*/ 473592 h 504056"/>
                <a:gd name="connsiteX7" fmla="*/ 2280250 w 2470037"/>
                <a:gd name="connsiteY7" fmla="*/ 504056 h 504056"/>
                <a:gd name="connsiteX8" fmla="*/ 0 w 2470037"/>
                <a:gd name="connsiteY8" fmla="*/ 504056 h 504056"/>
                <a:gd name="connsiteX0" fmla="*/ 0 w 2465730"/>
                <a:gd name="connsiteY0" fmla="*/ 0 h 504056"/>
                <a:gd name="connsiteX1" fmla="*/ 2280250 w 2465730"/>
                <a:gd name="connsiteY1" fmla="*/ 0 h 504056"/>
                <a:gd name="connsiteX2" fmla="*/ 2375175 w 2465730"/>
                <a:gd name="connsiteY2" fmla="*/ 29443 h 504056"/>
                <a:gd name="connsiteX3" fmla="*/ 2439670 w 2465730"/>
                <a:gd name="connsiteY3" fmla="*/ 41055 h 504056"/>
                <a:gd name="connsiteX4" fmla="*/ 2463482 w 2465730"/>
                <a:gd name="connsiteY4" fmla="*/ 220787 h 504056"/>
                <a:gd name="connsiteX5" fmla="*/ 2453160 w 2465730"/>
                <a:gd name="connsiteY5" fmla="*/ 384328 h 504056"/>
                <a:gd name="connsiteX6" fmla="*/ 2401919 w 2465730"/>
                <a:gd name="connsiteY6" fmla="*/ 473592 h 504056"/>
                <a:gd name="connsiteX7" fmla="*/ 2280250 w 2465730"/>
                <a:gd name="connsiteY7" fmla="*/ 504056 h 504056"/>
                <a:gd name="connsiteX8" fmla="*/ 0 w 2465730"/>
                <a:gd name="connsiteY8" fmla="*/ 504056 h 504056"/>
                <a:gd name="connsiteX0" fmla="*/ 0 w 2465730"/>
                <a:gd name="connsiteY0" fmla="*/ 0 h 504056"/>
                <a:gd name="connsiteX1" fmla="*/ 2375175 w 2465730"/>
                <a:gd name="connsiteY1" fmla="*/ 29443 h 504056"/>
                <a:gd name="connsiteX2" fmla="*/ 2439670 w 2465730"/>
                <a:gd name="connsiteY2" fmla="*/ 41055 h 504056"/>
                <a:gd name="connsiteX3" fmla="*/ 2463482 w 2465730"/>
                <a:gd name="connsiteY3" fmla="*/ 220787 h 504056"/>
                <a:gd name="connsiteX4" fmla="*/ 2453160 w 2465730"/>
                <a:gd name="connsiteY4" fmla="*/ 384328 h 504056"/>
                <a:gd name="connsiteX5" fmla="*/ 2401919 w 2465730"/>
                <a:gd name="connsiteY5" fmla="*/ 473592 h 504056"/>
                <a:gd name="connsiteX6" fmla="*/ 2280250 w 2465730"/>
                <a:gd name="connsiteY6" fmla="*/ 504056 h 504056"/>
                <a:gd name="connsiteX7" fmla="*/ 0 w 2465730"/>
                <a:gd name="connsiteY7" fmla="*/ 504056 h 504056"/>
                <a:gd name="connsiteX0" fmla="*/ 0 w 2810779"/>
                <a:gd name="connsiteY0" fmla="*/ 0 h 504056"/>
                <a:gd name="connsiteX1" fmla="*/ 2375175 w 2810779"/>
                <a:gd name="connsiteY1" fmla="*/ 29443 h 504056"/>
                <a:gd name="connsiteX2" fmla="*/ 2439670 w 2810779"/>
                <a:gd name="connsiteY2" fmla="*/ 41055 h 504056"/>
                <a:gd name="connsiteX3" fmla="*/ 2463482 w 2810779"/>
                <a:gd name="connsiteY3" fmla="*/ 220787 h 504056"/>
                <a:gd name="connsiteX4" fmla="*/ 2453160 w 2810779"/>
                <a:gd name="connsiteY4" fmla="*/ 384328 h 504056"/>
                <a:gd name="connsiteX5" fmla="*/ 2401919 w 2810779"/>
                <a:gd name="connsiteY5" fmla="*/ 473592 h 504056"/>
                <a:gd name="connsiteX6" fmla="*/ 0 w 2810779"/>
                <a:gd name="connsiteY6" fmla="*/ 504056 h 504056"/>
                <a:gd name="connsiteX0" fmla="*/ 0 w 2465730"/>
                <a:gd name="connsiteY0" fmla="*/ 0 h 504056"/>
                <a:gd name="connsiteX1" fmla="*/ 2375175 w 2465730"/>
                <a:gd name="connsiteY1" fmla="*/ 29443 h 504056"/>
                <a:gd name="connsiteX2" fmla="*/ 2439670 w 2465730"/>
                <a:gd name="connsiteY2" fmla="*/ 41055 h 504056"/>
                <a:gd name="connsiteX3" fmla="*/ 2463482 w 2465730"/>
                <a:gd name="connsiteY3" fmla="*/ 220787 h 504056"/>
                <a:gd name="connsiteX4" fmla="*/ 2453160 w 2465730"/>
                <a:gd name="connsiteY4" fmla="*/ 384328 h 504056"/>
                <a:gd name="connsiteX5" fmla="*/ 0 w 2465730"/>
                <a:gd name="connsiteY5" fmla="*/ 504056 h 504056"/>
                <a:gd name="connsiteX0" fmla="*/ 0 w 2464383"/>
                <a:gd name="connsiteY0" fmla="*/ 0 h 551264"/>
                <a:gd name="connsiteX1" fmla="*/ 2375175 w 2464383"/>
                <a:gd name="connsiteY1" fmla="*/ 29443 h 551264"/>
                <a:gd name="connsiteX2" fmla="*/ 2439670 w 2464383"/>
                <a:gd name="connsiteY2" fmla="*/ 41055 h 551264"/>
                <a:gd name="connsiteX3" fmla="*/ 2463482 w 2464383"/>
                <a:gd name="connsiteY3" fmla="*/ 220787 h 551264"/>
                <a:gd name="connsiteX4" fmla="*/ 2445075 w 2464383"/>
                <a:gd name="connsiteY4" fmla="*/ 504056 h 551264"/>
                <a:gd name="connsiteX5" fmla="*/ 0 w 2464383"/>
                <a:gd name="connsiteY5" fmla="*/ 504056 h 551264"/>
                <a:gd name="connsiteX0" fmla="*/ 0 w 2469600"/>
                <a:gd name="connsiteY0" fmla="*/ 10283 h 561547"/>
                <a:gd name="connsiteX1" fmla="*/ 2375175 w 2469600"/>
                <a:gd name="connsiteY1" fmla="*/ 39726 h 561547"/>
                <a:gd name="connsiteX2" fmla="*/ 2439670 w 2469600"/>
                <a:gd name="connsiteY2" fmla="*/ 51338 h 561547"/>
                <a:gd name="connsiteX3" fmla="*/ 2468699 w 2469600"/>
                <a:gd name="connsiteY3" fmla="*/ 347753 h 561547"/>
                <a:gd name="connsiteX4" fmla="*/ 2445075 w 2469600"/>
                <a:gd name="connsiteY4" fmla="*/ 514339 h 561547"/>
                <a:gd name="connsiteX5" fmla="*/ 0 w 2469600"/>
                <a:gd name="connsiteY5" fmla="*/ 514339 h 561547"/>
                <a:gd name="connsiteX0" fmla="*/ 0 w 2476123"/>
                <a:gd name="connsiteY0" fmla="*/ 0 h 551264"/>
                <a:gd name="connsiteX1" fmla="*/ 2375175 w 2476123"/>
                <a:gd name="connsiteY1" fmla="*/ 29443 h 551264"/>
                <a:gd name="connsiteX2" fmla="*/ 2460536 w 2476123"/>
                <a:gd name="connsiteY2" fmla="*/ 124397 h 551264"/>
                <a:gd name="connsiteX3" fmla="*/ 2468699 w 2476123"/>
                <a:gd name="connsiteY3" fmla="*/ 337470 h 551264"/>
                <a:gd name="connsiteX4" fmla="*/ 2445075 w 2476123"/>
                <a:gd name="connsiteY4" fmla="*/ 504056 h 551264"/>
                <a:gd name="connsiteX5" fmla="*/ 0 w 2476123"/>
                <a:gd name="connsiteY5" fmla="*/ 504056 h 551264"/>
                <a:gd name="connsiteX0" fmla="*/ 0 w 2471276"/>
                <a:gd name="connsiteY0" fmla="*/ 0 h 551264"/>
                <a:gd name="connsiteX1" fmla="*/ 2419517 w 2471276"/>
                <a:gd name="connsiteY1" fmla="*/ 12775 h 551264"/>
                <a:gd name="connsiteX2" fmla="*/ 2460536 w 2471276"/>
                <a:gd name="connsiteY2" fmla="*/ 124397 h 551264"/>
                <a:gd name="connsiteX3" fmla="*/ 2468699 w 2471276"/>
                <a:gd name="connsiteY3" fmla="*/ 337470 h 551264"/>
                <a:gd name="connsiteX4" fmla="*/ 2445075 w 2471276"/>
                <a:gd name="connsiteY4" fmla="*/ 504056 h 551264"/>
                <a:gd name="connsiteX5" fmla="*/ 0 w 2471276"/>
                <a:gd name="connsiteY5" fmla="*/ 504056 h 55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276" h="551264">
                  <a:moveTo>
                    <a:pt x="0" y="0"/>
                  </a:moveTo>
                  <a:lnTo>
                    <a:pt x="2419517" y="12775"/>
                  </a:lnTo>
                  <a:cubicBezTo>
                    <a:pt x="2446087" y="19618"/>
                    <a:pt x="2452339" y="70281"/>
                    <a:pt x="2460536" y="124397"/>
                  </a:cubicBezTo>
                  <a:cubicBezTo>
                    <a:pt x="2468733" y="178513"/>
                    <a:pt x="2471276" y="274194"/>
                    <a:pt x="2468699" y="337470"/>
                  </a:cubicBezTo>
                  <a:cubicBezTo>
                    <a:pt x="2466122" y="400746"/>
                    <a:pt x="2454601" y="434150"/>
                    <a:pt x="2445075" y="504056"/>
                  </a:cubicBezTo>
                  <a:cubicBezTo>
                    <a:pt x="2034495" y="551267"/>
                    <a:pt x="511075" y="479113"/>
                    <a:pt x="0" y="50405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995936" y="1201316"/>
            <a:ext cx="3816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Bypass valve closed, gas is diverted to the water bath heater. Internal bypass is open, so gas can pass unheated.</a:t>
            </a:r>
            <a:endParaRPr lang="en-US" dirty="0"/>
          </a:p>
        </p:txBody>
      </p:sp>
      <p:sp>
        <p:nvSpPr>
          <p:cNvPr id="84" name="Bent Arrow 83"/>
          <p:cNvSpPr/>
          <p:nvPr/>
        </p:nvSpPr>
        <p:spPr>
          <a:xfrm rot="5400000" flipH="1">
            <a:off x="2446350" y="1489679"/>
            <a:ext cx="360040" cy="360040"/>
          </a:xfrm>
          <a:prstGeom prst="bentArrow">
            <a:avLst/>
          </a:prstGeom>
          <a:solidFill>
            <a:srgbClr val="75A5F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95936" y="1201316"/>
            <a:ext cx="3816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Water is heated and kept at a steady temperature.</a:t>
            </a:r>
          </a:p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995936" y="1201316"/>
            <a:ext cx="40960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hot water heats the gas that flows through the bundle. Hot gas is then mixed with cold gas from the internal bypass.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995936" y="1201316"/>
            <a:ext cx="40960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the internal bypass is closed, all gas is heated. The bypass valve position is controlled by the outlet gas temperature.</a:t>
            </a: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3131840" y="1201316"/>
            <a:ext cx="511490" cy="4617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2843808" y="1417340"/>
            <a:ext cx="270074" cy="38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1.11111E-6 C -0.00069 -0.00361 -0.00416 -0.01361 -0.00381 -0.02195 C -0.00347 -0.03056 0.00209 -0.04389 0.00261 -0.05195 C 0.00313 -0.06 -0.00034 -0.06445 -0.00104 -0.07139 C -0.00173 -0.07861 -0.00121 -0.08945 -0.00121 -0.09417 " pathEditMode="relative" rAng="0" ptsTypes="aaaaa">
                                      <p:cBhvr>
                                        <p:cTn id="44" dur="2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88889E-6 1.11111E-6 C -0.00069 -0.00333 -0.00416 -0.01195 -0.00382 -0.01917 C -0.00347 -0.02667 0.00209 -0.03806 0.00261 -0.045 C 0.00313 -0.05222 -0.00034 -0.05583 -0.00104 -0.06222 C -0.00173 -0.06833 -0.00121 -0.07778 -0.00121 -0.08167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05556E-6 1.11111E-6 C -0.00069 -0.00389 -0.00416 -0.01361 -0.00382 -0.02222 C -0.00347 -0.03083 0.00209 -0.04389 0.00261 -0.05222 C 0.00313 -0.06028 -0.00034 -0.06472 -0.00104 -0.07167 C -0.00173 -0.07889 -0.00121 -0.08945 -0.00121 -0.09417 " pathEditMode="relative" rAng="0" ptsTypes="aaaaa">
                                      <p:cBhvr>
                                        <p:cTn id="6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remove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035 3.33333E-6 C -0.00035 -0.00389 -0.00417 -0.01361 -0.00382 -0.02223 C -0.00347 -0.03056 0.00278 -0.04417 0.0033 -0.0525 C 0.00399 -0.06028 5.55556E-7 -0.065 -0.00069 -0.07195 C -0.00156 -0.07917 -0.00087 -0.09 -0.00087 -0.09445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2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4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0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3.33333E-6 1.11111E-6 C -0.00069 -0.00333 -0.00416 -0.01195 -0.00382 -0.01917 C -0.00347 -0.02667 0.00209 -0.03806 0.00261 -0.045 C 0.00313 -0.05222 -0.00034 -0.05583 -0.00104 -0.06222 C -0.00173 -0.06833 -0.00121 -0.07778 -0.00121 -0.08167 " pathEditMode="relative" rAng="0" ptsTypes="aaaaa">
                                      <p:cBhvr>
                                        <p:cTn id="83" dur="3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16" fill="remove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1.66667E-6 -1.11111E-6 C -0.0007 -0.00222 -0.00417 -0.00805 -0.00382 -0.01333 C -0.00347 -0.01833 0.00208 -0.02639 0.0026 -0.03139 C 0.00312 -0.03611 -0.00035 -0.03889 -0.00104 -0.04305 C -0.00174 -0.0475 -0.00122 -0.05389 -0.00122 -0.05667 " pathEditMode="relative" rAng="0" ptsTypes="aaaaa">
                                      <p:cBhvr>
                                        <p:cTn id="92" dur="4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2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ntr" presetSubtype="16" fill="remove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66667E-6 -1.11111E-6 C -0.0007 -0.00222 -0.00417 -0.00805 -0.00382 -0.01333 C -0.00347 -0.01833 0.00208 -0.02639 0.0026 -0.03139 C 0.00312 -0.03611 -0.00035 -0.03889 -0.00104 -0.04305 C -0.00174 -0.0475 -0.00122 -0.05389 -0.00122 -0.05667 " pathEditMode="relative" rAng="0" ptsTypes="aaaaa">
                                      <p:cBhvr>
                                        <p:cTn id="101" dur="4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3.61111E-6 1.11111E-6 C -0.00069 -0.00306 -0.00416 -0.01028 -0.00382 -0.01639 C -0.00347 -0.02278 0.00209 -0.0325 0.00261 -0.03833 C 0.00313 -0.04445 -0.00034 -0.0475 -0.00104 -0.05278 C -0.00173 -0.05806 -0.00121 -0.06611 -0.00121 -0.06917 " pathEditMode="relative" rAng="0" ptsTypes="aaaaa">
                                      <p:cBhvr>
                                        <p:cTn id="1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61111E-6 1.11111E-6 C -0.00069 -0.00306 -0.00416 -0.01028 -0.00382 -0.01639 C -0.00347 -0.02278 0.00209 -0.0325 0.00261 -0.03833 C 0.00313 -0.04445 -0.00034 -0.0475 -0.00104 -0.05278 C -0.00173 -0.05806 -0.00121 -0.06611 -0.00121 -0.06917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ntr" presetSubtype="16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-1.11111E-6 C -0.0007 -0.00222 -0.00417 -0.00805 -0.00382 -0.01333 C -0.00347 -0.01833 0.00208 -0.02639 0.0026 -0.03139 C 0.00312 -0.03611 -0.00035 -0.03889 -0.00104 -0.04305 C -0.00174 -0.0475 -0.00122 -0.05389 -0.00122 -0.05667 " pathEditMode="relative" rAng="0" ptsTypes="aaaaa">
                                      <p:cBhvr>
                                        <p:cTn id="128" dur="3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ntr" presetSubtype="16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-1.11111E-6 C -0.0007 -0.00222 -0.00417 -0.00805 -0.00382 -0.01333 C -0.00347 -0.01833 0.00208 -0.02639 0.0026 -0.03139 C 0.00312 -0.03611 -0.00035 -0.03889 -0.00104 -0.04305 C -0.00174 -0.0475 -0.00122 -0.05389 -0.00122 -0.05667 " pathEditMode="relative" rAng="0" ptsTypes="aaaaa">
                                      <p:cBhvr>
                                        <p:cTn id="1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2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05556E-6 1.11111E-6 C -0.00069 -0.00389 -0.00416 -0.01361 -0.00382 -0.02222 C -0.00347 -0.03083 0.00209 -0.04389 0.00261 -0.05222 C 0.00313 -0.06028 -0.00034 -0.06472 -0.00104 -0.07167 C -0.00173 -0.07889 -0.00121 -0.08945 -0.00121 -0.09417 " pathEditMode="relative" rAng="0" ptsTypes="aaaaa">
                                      <p:cBhvr>
                                        <p:cTn id="14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2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05556E-6 1.11111E-6 C -0.00069 -0.00389 -0.00416 -0.01361 -0.00382 -0.02222 C -0.00347 -0.03083 0.00209 -0.04389 0.00261 -0.05222 C 0.00313 -0.06028 -0.00034 -0.06472 -0.00104 -0.07167 C -0.00173 -0.07889 -0.00121 -0.08945 -0.00121 -0.09417 " pathEditMode="relative" rAng="0" ptsTypes="aaaaa">
                                      <p:cBhvr>
                                        <p:cTn id="15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ntr" presetSubtype="16" fill="remove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1.66667E-6 -1.11111E-6 C -0.0007 -0.00222 -0.00417 -0.00805 -0.00382 -0.01333 C -0.00347 -0.01833 0.00208 -0.02639 0.0026 -0.03139 C 0.00312 -0.03611 -0.00035 -0.03889 -0.00104 -0.04305 C -0.00174 -0.0475 -0.00122 -0.05389 -0.00122 -0.05667 " pathEditMode="relative" rAng="0" ptsTypes="aaaaa">
                                      <p:cBhvr>
                                        <p:cTn id="164" dur="3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ntr" presetSubtype="16" fill="remove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1.11111E-6 C -0.0007 -0.00222 -0.00417 -0.00805 -0.00382 -0.01333 C -0.00347 -0.01833 0.00208 -0.02639 0.0026 -0.03139 C 0.00312 -0.03611 -0.00035 -0.03889 -0.00104 -0.04305 C -0.00174 -0.0475 -0.00122 -0.05389 -0.00122 -0.05667 " pathEditMode="relative" rAng="0" ptsTypes="aaaaa">
                                      <p:cBhvr>
                                        <p:cTn id="173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ntr" presetSubtype="16" fill="remove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-1.11111E-6 C -0.0007 -0.00222 -0.00417 -0.00805 -0.00382 -0.01333 C -0.00347 -0.01833 0.00208 -0.02639 0.0026 -0.03139 C 0.00312 -0.03611 -0.00035 -0.03889 -0.00104 -0.04305 C -0.00174 -0.0475 -0.00122 -0.05389 -0.00122 -0.05667 " pathEditMode="relative" rAng="0" ptsTypes="aaaaa">
                                      <p:cBhvr>
                                        <p:cTn id="182" dur="4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2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700000">
                                      <p:cBhvr>
                                        <p:cTn id="2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50" grpId="0" animBg="1"/>
      <p:bldP spid="50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83" grpId="0" animBg="1"/>
      <p:bldP spid="84" grpId="0" animBg="1"/>
      <p:bldP spid="84" grpId="1" animBg="1"/>
      <p:bldP spid="89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160</Words>
  <Application>Microsoft Office PowerPoint</Application>
  <PresentationFormat>On-screen Show (16:10)</PresentationFormat>
  <Paragraphs>22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Custom Design</vt:lpstr>
      <vt:lpstr>1_Custom Design</vt:lpstr>
      <vt:lpstr>Water Bath Heaters 101</vt:lpstr>
      <vt:lpstr>Slide 2</vt:lpstr>
      <vt:lpstr>Water Bath Heater Principle</vt:lpstr>
      <vt:lpstr>Water Bath Heater Principle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jvandenpol</dc:creator>
  <cp:lastModifiedBy>jvandenpol</cp:lastModifiedBy>
  <cp:revision>201</cp:revision>
  <dcterms:created xsi:type="dcterms:W3CDTF">2015-12-22T09:44:17Z</dcterms:created>
  <dcterms:modified xsi:type="dcterms:W3CDTF">2016-08-24T09:00:36Z</dcterms:modified>
</cp:coreProperties>
</file>